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2.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4" r:id="rId1"/>
    <p:sldMasterId id="2147483810" r:id="rId2"/>
    <p:sldMasterId id="2147483769" r:id="rId3"/>
  </p:sldMasterIdLst>
  <p:notesMasterIdLst>
    <p:notesMasterId r:id="rId18"/>
  </p:notesMasterIdLst>
  <p:sldIdLst>
    <p:sldId id="565" r:id="rId4"/>
    <p:sldId id="510" r:id="rId5"/>
    <p:sldId id="517" r:id="rId6"/>
    <p:sldId id="543" r:id="rId7"/>
    <p:sldId id="562" r:id="rId8"/>
    <p:sldId id="544" r:id="rId9"/>
    <p:sldId id="549" r:id="rId10"/>
    <p:sldId id="559" r:id="rId11"/>
    <p:sldId id="561" r:id="rId12"/>
    <p:sldId id="563" r:id="rId13"/>
    <p:sldId id="564" r:id="rId14"/>
    <p:sldId id="507" r:id="rId15"/>
    <p:sldId id="501" r:id="rId16"/>
    <p:sldId id="566" r:id="rId17"/>
  </p:sldIdLst>
  <p:sldSz cx="9144000" cy="5143500" type="screen16x9"/>
  <p:notesSz cx="6858000" cy="9144000"/>
  <p:embeddedFontLst>
    <p:embeddedFont>
      <p:font typeface="Calibri" pitchFamily="34" charset="0"/>
      <p:regular r:id="rId19"/>
      <p:bold r:id="rId20"/>
      <p:italic r:id="rId21"/>
      <p:boldItalic r:id="rId22"/>
    </p:embeddedFont>
    <p:embeddedFont>
      <p:font typeface="黑体" pitchFamily="49" charset="-122"/>
      <p:regular r:id="rId23"/>
    </p:embeddedFont>
    <p:embeddedFont>
      <p:font typeface="楷体" pitchFamily="49" charset="-122"/>
      <p:regular r:id="rId24"/>
    </p:embeddedFont>
    <p:embeddedFont>
      <p:font typeface="幼圆" pitchFamily="49" charset="-122"/>
      <p:regular r:id="rId25"/>
    </p:embeddedFont>
  </p:embeddedFontLst>
  <p:defaultTextStyle>
    <a:defPPr>
      <a:defRPr lang="zh-CN"/>
    </a:defPPr>
    <a:lvl1pPr algn="l" defTabSz="685800" rtl="0" fontAlgn="base">
      <a:spcBef>
        <a:spcPct val="0"/>
      </a:spcBef>
      <a:spcAft>
        <a:spcPct val="0"/>
      </a:spcAft>
      <a:defRPr sz="1400" kern="1200">
        <a:solidFill>
          <a:schemeClr val="tx1"/>
        </a:solidFill>
        <a:latin typeface="Arial" charset="0"/>
        <a:ea typeface="宋体" pitchFamily="2" charset="-122"/>
        <a:cs typeface="+mn-cs"/>
      </a:defRPr>
    </a:lvl1pPr>
    <a:lvl2pPr marL="342900" indent="114300" algn="l" defTabSz="685800" rtl="0" fontAlgn="base">
      <a:spcBef>
        <a:spcPct val="0"/>
      </a:spcBef>
      <a:spcAft>
        <a:spcPct val="0"/>
      </a:spcAft>
      <a:defRPr sz="1400" kern="1200">
        <a:solidFill>
          <a:schemeClr val="tx1"/>
        </a:solidFill>
        <a:latin typeface="Arial" charset="0"/>
        <a:ea typeface="宋体" pitchFamily="2" charset="-122"/>
        <a:cs typeface="+mn-cs"/>
      </a:defRPr>
    </a:lvl2pPr>
    <a:lvl3pPr marL="685800" indent="228600" algn="l" defTabSz="685800" rtl="0" fontAlgn="base">
      <a:spcBef>
        <a:spcPct val="0"/>
      </a:spcBef>
      <a:spcAft>
        <a:spcPct val="0"/>
      </a:spcAft>
      <a:defRPr sz="1400" kern="1200">
        <a:solidFill>
          <a:schemeClr val="tx1"/>
        </a:solidFill>
        <a:latin typeface="Arial" charset="0"/>
        <a:ea typeface="宋体" pitchFamily="2" charset="-122"/>
        <a:cs typeface="+mn-cs"/>
      </a:defRPr>
    </a:lvl3pPr>
    <a:lvl4pPr marL="1028700" indent="342900" algn="l" defTabSz="685800" rtl="0" fontAlgn="base">
      <a:spcBef>
        <a:spcPct val="0"/>
      </a:spcBef>
      <a:spcAft>
        <a:spcPct val="0"/>
      </a:spcAft>
      <a:defRPr sz="1400" kern="1200">
        <a:solidFill>
          <a:schemeClr val="tx1"/>
        </a:solidFill>
        <a:latin typeface="Arial" charset="0"/>
        <a:ea typeface="宋体" pitchFamily="2" charset="-122"/>
        <a:cs typeface="+mn-cs"/>
      </a:defRPr>
    </a:lvl4pPr>
    <a:lvl5pPr marL="1371600" indent="457200" algn="l" defTabSz="685800" rtl="0" fontAlgn="base">
      <a:spcBef>
        <a:spcPct val="0"/>
      </a:spcBef>
      <a:spcAft>
        <a:spcPct val="0"/>
      </a:spcAft>
      <a:defRPr sz="1400" kern="1200">
        <a:solidFill>
          <a:schemeClr val="tx1"/>
        </a:solidFill>
        <a:latin typeface="Arial" charset="0"/>
        <a:ea typeface="宋体" pitchFamily="2" charset="-122"/>
        <a:cs typeface="+mn-cs"/>
      </a:defRPr>
    </a:lvl5pPr>
    <a:lvl6pPr marL="2286000" algn="l" defTabSz="914400" rtl="0" eaLnBrk="1" latinLnBrk="0" hangingPunct="1">
      <a:defRPr sz="1400" kern="1200">
        <a:solidFill>
          <a:schemeClr val="tx1"/>
        </a:solidFill>
        <a:latin typeface="Arial" charset="0"/>
        <a:ea typeface="宋体" pitchFamily="2" charset="-122"/>
        <a:cs typeface="+mn-cs"/>
      </a:defRPr>
    </a:lvl6pPr>
    <a:lvl7pPr marL="2743200" algn="l" defTabSz="914400" rtl="0" eaLnBrk="1" latinLnBrk="0" hangingPunct="1">
      <a:defRPr sz="1400" kern="1200">
        <a:solidFill>
          <a:schemeClr val="tx1"/>
        </a:solidFill>
        <a:latin typeface="Arial" charset="0"/>
        <a:ea typeface="宋体" pitchFamily="2" charset="-122"/>
        <a:cs typeface="+mn-cs"/>
      </a:defRPr>
    </a:lvl7pPr>
    <a:lvl8pPr marL="3200400" algn="l" defTabSz="914400" rtl="0" eaLnBrk="1" latinLnBrk="0" hangingPunct="1">
      <a:defRPr sz="1400" kern="1200">
        <a:solidFill>
          <a:schemeClr val="tx1"/>
        </a:solidFill>
        <a:latin typeface="Arial" charset="0"/>
        <a:ea typeface="宋体" pitchFamily="2" charset="-122"/>
        <a:cs typeface="+mn-cs"/>
      </a:defRPr>
    </a:lvl8pPr>
    <a:lvl9pPr marL="3657600" algn="l" defTabSz="914400" rtl="0" eaLnBrk="1" latinLnBrk="0" hangingPunct="1">
      <a:defRPr sz="1400"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3CC33"/>
    <a:srgbClr val="CC9900"/>
    <a:srgbClr val="FF9933"/>
    <a:srgbClr val="AFF22A"/>
    <a:srgbClr val="FFFF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5" autoAdjust="0"/>
    <p:restoredTop sz="99704" autoAdjust="0"/>
  </p:normalViewPr>
  <p:slideViewPr>
    <p:cSldViewPr>
      <p:cViewPr>
        <p:scale>
          <a:sx n="110" d="100"/>
          <a:sy n="110" d="100"/>
        </p:scale>
        <p:origin x="-372" y="-222"/>
      </p:cViewPr>
      <p:guideLst>
        <p:guide orient="horz" pos="1619"/>
        <p:guide pos="2880"/>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font" Target="fonts/font3.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6.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4.fntdata"/><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21.wmf"/><Relationship Id="rId7" Type="http://schemas.openxmlformats.org/officeDocument/2006/relationships/image" Target="../media/image25.wmf"/><Relationship Id="rId12" Type="http://schemas.openxmlformats.org/officeDocument/2006/relationships/image" Target="../media/image30.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11" Type="http://schemas.openxmlformats.org/officeDocument/2006/relationships/image" Target="../media/image29.wmf"/><Relationship Id="rId5" Type="http://schemas.openxmlformats.org/officeDocument/2006/relationships/image" Target="../media/image23.wmf"/><Relationship Id="rId10" Type="http://schemas.openxmlformats.org/officeDocument/2006/relationships/image" Target="../media/image28.wmf"/><Relationship Id="rId4" Type="http://schemas.openxmlformats.org/officeDocument/2006/relationships/image" Target="../media/image22.wmf"/><Relationship Id="rId9"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DB6E445A-6A84-4D9D-AA04-FE5E2ABAAF39}" type="datetimeFigureOut">
              <a:rPr lang="zh-CN" altLang="en-US"/>
              <a:pPr>
                <a:defRPr/>
              </a:pPr>
              <a:t>2019/10/15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29EE26E8-3817-4DE8-8DD7-B383E4F06E3F}" type="slidenum">
              <a:rPr lang="zh-CN" altLang="en-US"/>
              <a:pPr>
                <a:defRPr/>
              </a:pPr>
              <a:t>‹#›</a:t>
            </a:fld>
            <a:endParaRPr lang="zh-CN" altLang="en-US"/>
          </a:p>
        </p:txBody>
      </p:sp>
    </p:spTree>
    <p:extLst>
      <p:ext uri="{BB962C8B-B14F-4D97-AF65-F5344CB8AC3E}">
        <p14:creationId xmlns:p14="http://schemas.microsoft.com/office/powerpoint/2010/main" val="4285094020"/>
      </p:ext>
    </p:extLst>
  </p:cSld>
  <p:clrMap bg1="lt1" tx1="dk1" bg2="lt2" tx2="dk2" accent1="accent1" accent2="accent2" accent3="accent3" accent4="accent4" accent5="accent5" accent6="accent6" hlink="hlink" folHlink="folHlink"/>
  <p:notesStyle>
    <a:lvl1pPr algn="l" defTabSz="685800" rtl="0" fontAlgn="base">
      <a:spcBef>
        <a:spcPct val="30000"/>
      </a:spcBef>
      <a:spcAft>
        <a:spcPct val="0"/>
      </a:spcAft>
      <a:defRPr sz="900" kern="1200">
        <a:solidFill>
          <a:schemeClr val="tx1"/>
        </a:solidFill>
        <a:latin typeface="+mn-lt"/>
        <a:ea typeface="+mn-ea"/>
        <a:cs typeface="+mn-cs"/>
      </a:defRPr>
    </a:lvl1pPr>
    <a:lvl2pPr marL="342900" algn="l" defTabSz="685800" rtl="0" fontAlgn="base">
      <a:spcBef>
        <a:spcPct val="30000"/>
      </a:spcBef>
      <a:spcAft>
        <a:spcPct val="0"/>
      </a:spcAft>
      <a:defRPr sz="900" kern="1200">
        <a:solidFill>
          <a:schemeClr val="tx1"/>
        </a:solidFill>
        <a:latin typeface="+mn-lt"/>
        <a:ea typeface="+mn-ea"/>
        <a:cs typeface="+mn-cs"/>
      </a:defRPr>
    </a:lvl2pPr>
    <a:lvl3pPr marL="685800" algn="l" defTabSz="685800" rtl="0" fontAlgn="base">
      <a:spcBef>
        <a:spcPct val="30000"/>
      </a:spcBef>
      <a:spcAft>
        <a:spcPct val="0"/>
      </a:spcAft>
      <a:defRPr sz="900" kern="1200">
        <a:solidFill>
          <a:schemeClr val="tx1"/>
        </a:solidFill>
        <a:latin typeface="+mn-lt"/>
        <a:ea typeface="+mn-ea"/>
        <a:cs typeface="+mn-cs"/>
      </a:defRPr>
    </a:lvl3pPr>
    <a:lvl4pPr marL="1028700" algn="l" defTabSz="685800" rtl="0" fontAlgn="base">
      <a:spcBef>
        <a:spcPct val="30000"/>
      </a:spcBef>
      <a:spcAft>
        <a:spcPct val="0"/>
      </a:spcAft>
      <a:defRPr sz="900" kern="1200">
        <a:solidFill>
          <a:schemeClr val="tx1"/>
        </a:solidFill>
        <a:latin typeface="+mn-lt"/>
        <a:ea typeface="+mn-ea"/>
        <a:cs typeface="+mn-cs"/>
      </a:defRPr>
    </a:lvl4pPr>
    <a:lvl5pPr marL="1371600" algn="l" defTabSz="685800" rtl="0" fontAlgn="base">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21791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76960327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9196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1470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9197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5059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844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5868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5833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0916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83468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198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9965188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4551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0062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7825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236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2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82122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7092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6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5494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244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2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790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14525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57141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458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6057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1065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7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7691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3511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9523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856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8367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8368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041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99110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8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064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7323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2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165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3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8272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3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450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3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443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365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947951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395551737"/>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27246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342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6991942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74422917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14377185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48740040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02340094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52377830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59372000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5892990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35732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6726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261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9794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694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3920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779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2948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410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92007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42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475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7049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815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5895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71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909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55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14737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1681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428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2485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7590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290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9961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8496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6537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5857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2344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5443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1148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70852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59531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792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29440731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626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4183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063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0840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870389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032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5704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011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4888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3757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1205028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943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5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7450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834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360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077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116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3904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990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4056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6661231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11530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435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6783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3440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4003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3350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9899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6305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3768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888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6284590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8752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130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6395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340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204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7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3554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42307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3747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865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0890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28209058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5800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80170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8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56629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1193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10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2564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4434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4203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2913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751668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9946960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616767078"/>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5498579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0016509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51548255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04270127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54652358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7638850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6630470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39092687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154050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2013973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3591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4985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921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1888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8611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953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3040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6047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55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019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fontAlgn="auto">
              <a:spcBef>
                <a:spcPts val="0"/>
              </a:spcBef>
              <a:spcAft>
                <a:spcPts val="0"/>
              </a:spcAft>
            </a:pPr>
            <a:fld id="{530820CF-B880-4189-942D-D702A7CBA730}" type="datetimeFigureOut">
              <a:rPr lang="zh-CN" altLang="en-US" smtClean="0">
                <a:solidFill>
                  <a:prstClr val="black"/>
                </a:solidFill>
                <a:latin typeface="Calibri"/>
                <a:ea typeface="宋体"/>
              </a:rPr>
              <a:pPr fontAlgn="auto">
                <a:spcBef>
                  <a:spcPts val="0"/>
                </a:spcBef>
                <a:spcAft>
                  <a:spcPts val="0"/>
                </a:spcAft>
              </a:pPr>
              <a:t>2019/10/15</a:t>
            </a:fld>
            <a:endParaRPr lang="zh-CN" altLang="en-US">
              <a:solidFill>
                <a:prstClr val="black"/>
              </a:solidFill>
              <a:latin typeface="Calibri"/>
              <a:ea typeface="宋体"/>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fontAlgn="auto">
              <a:spcBef>
                <a:spcPts val="0"/>
              </a:spcBef>
              <a:spcAft>
                <a:spcPts val="0"/>
              </a:spcAft>
            </a:pPr>
            <a:endParaRPr lang="zh-CN" altLang="en-US">
              <a:solidFill>
                <a:prstClr val="black"/>
              </a:solidFill>
              <a:latin typeface="Calibri"/>
              <a:ea typeface="宋体"/>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fontAlgn="auto">
              <a:spcBef>
                <a:spcPts val="0"/>
              </a:spcBef>
              <a:spcAft>
                <a:spcPts val="0"/>
              </a:spcAft>
            </a:pPr>
            <a:fld id="{0C913308-F349-4B6D-A68A-DD1791B4A57B}" type="slidenum">
              <a:rPr lang="zh-CN" altLang="en-US" smtClean="0">
                <a:solidFill>
                  <a:prstClr val="black"/>
                </a:solidFill>
                <a:latin typeface="Calibri"/>
                <a:ea typeface="宋体"/>
              </a:rPr>
              <a:pPr fontAlgn="auto">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24921771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3688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3152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74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4513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4235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9944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85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1796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158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6637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 Target="../slides/slid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slideLayout" Target="../slideLayouts/slideLayout94.xml"/><Relationship Id="rId39" Type="http://schemas.openxmlformats.org/officeDocument/2006/relationships/slideLayout" Target="../slideLayouts/slideLayout107.xml"/><Relationship Id="rId21" Type="http://schemas.openxmlformats.org/officeDocument/2006/relationships/slideLayout" Target="../slideLayouts/slideLayout89.xml"/><Relationship Id="rId34" Type="http://schemas.openxmlformats.org/officeDocument/2006/relationships/slideLayout" Target="../slideLayouts/slideLayout102.xml"/><Relationship Id="rId42" Type="http://schemas.openxmlformats.org/officeDocument/2006/relationships/slideLayout" Target="../slideLayouts/slideLayout110.xml"/><Relationship Id="rId47" Type="http://schemas.openxmlformats.org/officeDocument/2006/relationships/slideLayout" Target="../slideLayouts/slideLayout115.xml"/><Relationship Id="rId50" Type="http://schemas.openxmlformats.org/officeDocument/2006/relationships/slideLayout" Target="../slideLayouts/slideLayout118.xml"/><Relationship Id="rId55" Type="http://schemas.openxmlformats.org/officeDocument/2006/relationships/slideLayout" Target="../slideLayouts/slideLayout123.xml"/><Relationship Id="rId63" Type="http://schemas.openxmlformats.org/officeDocument/2006/relationships/slideLayout" Target="../slideLayouts/slideLayout131.xml"/><Relationship Id="rId68" Type="http://schemas.openxmlformats.org/officeDocument/2006/relationships/slideLayout" Target="../slideLayouts/slideLayout136.xml"/><Relationship Id="rId7" Type="http://schemas.openxmlformats.org/officeDocument/2006/relationships/slideLayout" Target="../slideLayouts/slideLayout75.xml"/><Relationship Id="rId71" Type="http://schemas.openxmlformats.org/officeDocument/2006/relationships/image" Target="../media/image2.png"/><Relationship Id="rId2" Type="http://schemas.openxmlformats.org/officeDocument/2006/relationships/slideLayout" Target="../slideLayouts/slideLayout70.xml"/><Relationship Id="rId16" Type="http://schemas.openxmlformats.org/officeDocument/2006/relationships/slideLayout" Target="../slideLayouts/slideLayout84.xml"/><Relationship Id="rId29" Type="http://schemas.openxmlformats.org/officeDocument/2006/relationships/slideLayout" Target="../slideLayouts/slideLayout97.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32" Type="http://schemas.openxmlformats.org/officeDocument/2006/relationships/slideLayout" Target="../slideLayouts/slideLayout100.xml"/><Relationship Id="rId37" Type="http://schemas.openxmlformats.org/officeDocument/2006/relationships/slideLayout" Target="../slideLayouts/slideLayout105.xml"/><Relationship Id="rId40" Type="http://schemas.openxmlformats.org/officeDocument/2006/relationships/slideLayout" Target="../slideLayouts/slideLayout108.xml"/><Relationship Id="rId45" Type="http://schemas.openxmlformats.org/officeDocument/2006/relationships/slideLayout" Target="../slideLayouts/slideLayout113.xml"/><Relationship Id="rId53" Type="http://schemas.openxmlformats.org/officeDocument/2006/relationships/slideLayout" Target="../slideLayouts/slideLayout121.xml"/><Relationship Id="rId58" Type="http://schemas.openxmlformats.org/officeDocument/2006/relationships/slideLayout" Target="../slideLayouts/slideLayout126.xml"/><Relationship Id="rId66" Type="http://schemas.openxmlformats.org/officeDocument/2006/relationships/slideLayout" Target="../slideLayouts/slideLayout134.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28" Type="http://schemas.openxmlformats.org/officeDocument/2006/relationships/slideLayout" Target="../slideLayouts/slideLayout96.xml"/><Relationship Id="rId36" Type="http://schemas.openxmlformats.org/officeDocument/2006/relationships/slideLayout" Target="../slideLayouts/slideLayout104.xml"/><Relationship Id="rId49" Type="http://schemas.openxmlformats.org/officeDocument/2006/relationships/slideLayout" Target="../slideLayouts/slideLayout117.xml"/><Relationship Id="rId57" Type="http://schemas.openxmlformats.org/officeDocument/2006/relationships/slideLayout" Target="../slideLayouts/slideLayout125.xml"/><Relationship Id="rId61" Type="http://schemas.openxmlformats.org/officeDocument/2006/relationships/slideLayout" Target="../slideLayouts/slideLayout129.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31" Type="http://schemas.openxmlformats.org/officeDocument/2006/relationships/slideLayout" Target="../slideLayouts/slideLayout99.xml"/><Relationship Id="rId44" Type="http://schemas.openxmlformats.org/officeDocument/2006/relationships/slideLayout" Target="../slideLayouts/slideLayout112.xml"/><Relationship Id="rId52" Type="http://schemas.openxmlformats.org/officeDocument/2006/relationships/slideLayout" Target="../slideLayouts/slideLayout120.xml"/><Relationship Id="rId60" Type="http://schemas.openxmlformats.org/officeDocument/2006/relationships/slideLayout" Target="../slideLayouts/slideLayout128.xml"/><Relationship Id="rId65" Type="http://schemas.openxmlformats.org/officeDocument/2006/relationships/slideLayout" Target="../slideLayouts/slideLayout133.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 Id="rId27" Type="http://schemas.openxmlformats.org/officeDocument/2006/relationships/slideLayout" Target="../slideLayouts/slideLayout95.xml"/><Relationship Id="rId30" Type="http://schemas.openxmlformats.org/officeDocument/2006/relationships/slideLayout" Target="../slideLayouts/slideLayout98.xml"/><Relationship Id="rId35" Type="http://schemas.openxmlformats.org/officeDocument/2006/relationships/slideLayout" Target="../slideLayouts/slideLayout103.xml"/><Relationship Id="rId43" Type="http://schemas.openxmlformats.org/officeDocument/2006/relationships/slideLayout" Target="../slideLayouts/slideLayout111.xml"/><Relationship Id="rId48" Type="http://schemas.openxmlformats.org/officeDocument/2006/relationships/slideLayout" Target="../slideLayouts/slideLayout116.xml"/><Relationship Id="rId56" Type="http://schemas.openxmlformats.org/officeDocument/2006/relationships/slideLayout" Target="../slideLayouts/slideLayout124.xml"/><Relationship Id="rId64" Type="http://schemas.openxmlformats.org/officeDocument/2006/relationships/slideLayout" Target="../slideLayouts/slideLayout132.xml"/><Relationship Id="rId69" Type="http://schemas.openxmlformats.org/officeDocument/2006/relationships/theme" Target="../theme/theme2.xml"/><Relationship Id="rId8" Type="http://schemas.openxmlformats.org/officeDocument/2006/relationships/slideLayout" Target="../slideLayouts/slideLayout76.xml"/><Relationship Id="rId51" Type="http://schemas.openxmlformats.org/officeDocument/2006/relationships/slideLayout" Target="../slideLayouts/slideLayout119.xml"/><Relationship Id="rId3" Type="http://schemas.openxmlformats.org/officeDocument/2006/relationships/slideLayout" Target="../slideLayouts/slideLayout71.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33" Type="http://schemas.openxmlformats.org/officeDocument/2006/relationships/slideLayout" Target="../slideLayouts/slideLayout101.xml"/><Relationship Id="rId38" Type="http://schemas.openxmlformats.org/officeDocument/2006/relationships/slideLayout" Target="../slideLayouts/slideLayout106.xml"/><Relationship Id="rId46" Type="http://schemas.openxmlformats.org/officeDocument/2006/relationships/slideLayout" Target="../slideLayouts/slideLayout114.xml"/><Relationship Id="rId59" Type="http://schemas.openxmlformats.org/officeDocument/2006/relationships/slideLayout" Target="../slideLayouts/slideLayout127.xml"/><Relationship Id="rId67" Type="http://schemas.openxmlformats.org/officeDocument/2006/relationships/slideLayout" Target="../slideLayouts/slideLayout135.xml"/><Relationship Id="rId20" Type="http://schemas.openxmlformats.org/officeDocument/2006/relationships/slideLayout" Target="../slideLayouts/slideLayout88.xml"/><Relationship Id="rId41" Type="http://schemas.openxmlformats.org/officeDocument/2006/relationships/slideLayout" Target="../slideLayouts/slideLayout109.xml"/><Relationship Id="rId54" Type="http://schemas.openxmlformats.org/officeDocument/2006/relationships/slideLayout" Target="../slideLayouts/slideLayout122.xml"/><Relationship Id="rId62" Type="http://schemas.openxmlformats.org/officeDocument/2006/relationships/slideLayout" Target="../slideLayouts/slideLayout130.xml"/><Relationship Id="rId7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9" Type="http://schemas.openxmlformats.org/officeDocument/2006/relationships/slideLayout" Target="../slideLayouts/slideLayout175.xml"/><Relationship Id="rId3" Type="http://schemas.openxmlformats.org/officeDocument/2006/relationships/slideLayout" Target="../slideLayouts/slideLayout139.xml"/><Relationship Id="rId21" Type="http://schemas.openxmlformats.org/officeDocument/2006/relationships/slideLayout" Target="../slideLayouts/slideLayout157.xml"/><Relationship Id="rId34" Type="http://schemas.openxmlformats.org/officeDocument/2006/relationships/slideLayout" Target="../slideLayouts/slideLayout170.xml"/><Relationship Id="rId42" Type="http://schemas.openxmlformats.org/officeDocument/2006/relationships/image" Target="../media/image2.png"/><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33" Type="http://schemas.openxmlformats.org/officeDocument/2006/relationships/slideLayout" Target="../slideLayouts/slideLayout169.xml"/><Relationship Id="rId38" Type="http://schemas.openxmlformats.org/officeDocument/2006/relationships/slideLayout" Target="../slideLayouts/slideLayout174.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slideLayout" Target="../slideLayouts/slideLayout156.xml"/><Relationship Id="rId29" Type="http://schemas.openxmlformats.org/officeDocument/2006/relationships/slideLayout" Target="../slideLayouts/slideLayout165.xml"/><Relationship Id="rId41" Type="http://schemas.openxmlformats.org/officeDocument/2006/relationships/theme" Target="../theme/theme3.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32" Type="http://schemas.openxmlformats.org/officeDocument/2006/relationships/slideLayout" Target="../slideLayouts/slideLayout168.xml"/><Relationship Id="rId37" Type="http://schemas.openxmlformats.org/officeDocument/2006/relationships/slideLayout" Target="../slideLayouts/slideLayout173.xml"/><Relationship Id="rId40" Type="http://schemas.openxmlformats.org/officeDocument/2006/relationships/slideLayout" Target="../slideLayouts/slideLayout176.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slideLayout" Target="../slideLayouts/slideLayout164.xml"/><Relationship Id="rId36" Type="http://schemas.openxmlformats.org/officeDocument/2006/relationships/slideLayout" Target="../slideLayouts/slideLayout172.xml"/><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31" Type="http://schemas.openxmlformats.org/officeDocument/2006/relationships/slideLayout" Target="../slideLayouts/slideLayout167.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slideLayout" Target="../slideLayouts/slideLayout166.xml"/><Relationship Id="rId35" Type="http://schemas.openxmlformats.org/officeDocument/2006/relationships/slideLayout" Target="../slideLayouts/slideLayout171.xml"/><Relationship Id="rId4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flipH="1">
            <a:off x="0" y="123478"/>
            <a:ext cx="2843808"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1" lang="zh-CN" altLang="en-US">
              <a:solidFill>
                <a:prstClr val="white"/>
              </a:solidFill>
            </a:endParaRPr>
          </a:p>
        </p:txBody>
      </p:sp>
      <p:pic>
        <p:nvPicPr>
          <p:cNvPr id="9" name="图片 8"/>
          <p:cNvPicPr>
            <a:picLocks noChangeAspect="1"/>
          </p:cNvPicPr>
          <p:nvPr userDrawn="1"/>
        </p:nvPicPr>
        <p:blipFill>
          <a:blip r:embed="rId70"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26750" y="93861"/>
            <a:ext cx="2285010" cy="276999"/>
          </a:xfrm>
          <a:prstGeom prst="rect">
            <a:avLst/>
          </a:prstGeom>
          <a:noFill/>
        </p:spPr>
        <p:txBody>
          <a:bodyPr wrap="square" rtlCol="0">
            <a:spAutoFit/>
          </a:bodyPr>
          <a:lstStyle/>
          <a:p>
            <a:pPr fontAlgn="auto">
              <a:spcBef>
                <a:spcPts val="0"/>
              </a:spcBef>
              <a:spcAft>
                <a:spcPts val="0"/>
              </a:spcAft>
            </a:pPr>
            <a:r>
              <a:rPr lang="zh-CN" altLang="en-US" sz="1200" baseline="0" dirty="0" smtClean="0">
                <a:solidFill>
                  <a:prstClr val="black"/>
                </a:solidFill>
                <a:latin typeface="黑体" pitchFamily="49" charset="-122"/>
                <a:ea typeface="黑体" pitchFamily="49" charset="-122"/>
              </a:rPr>
              <a:t>练习</a:t>
            </a:r>
            <a:r>
              <a:rPr lang="zh-CN" altLang="en-US" sz="1200" baseline="0" dirty="0" smtClean="0">
                <a:solidFill>
                  <a:prstClr val="black"/>
                </a:solidFill>
                <a:latin typeface="黑体" pitchFamily="49" charset="-122"/>
                <a:ea typeface="黑体" pitchFamily="49" charset="-122"/>
              </a:rPr>
              <a:t>十六</a:t>
            </a:r>
            <a:endParaRPr lang="zh-CN" altLang="en-US" sz="1200" dirty="0">
              <a:solidFill>
                <a:prstClr val="black"/>
              </a:solidFill>
              <a:latin typeface="黑体" pitchFamily="49" charset="-122"/>
              <a:ea typeface="黑体" pitchFamily="49" charset="-122"/>
            </a:endParaRPr>
          </a:p>
        </p:txBody>
      </p:sp>
      <p:pic>
        <p:nvPicPr>
          <p:cNvPr id="6" name="图片 5"/>
          <p:cNvPicPr>
            <a:picLocks noChangeAspect="1"/>
          </p:cNvPicPr>
          <p:nvPr userDrawn="1"/>
        </p:nvPicPr>
        <p:blipFill>
          <a:blip r:embed="rId71">
            <a:extLst>
              <a:ext uri="{28A0092B-C50C-407E-A947-70E740481C1C}">
                <a14:useLocalDpi xmlns:a14="http://schemas.microsoft.com/office/drawing/2010/main" val="0"/>
              </a:ext>
            </a:extLst>
          </a:blip>
          <a:stretch>
            <a:fillRect/>
          </a:stretch>
        </p:blipFill>
        <p:spPr>
          <a:xfrm>
            <a:off x="0" y="4793318"/>
            <a:ext cx="9144000" cy="350179"/>
          </a:xfrm>
          <a:prstGeom prst="rect">
            <a:avLst/>
          </a:prstGeom>
        </p:spPr>
      </p:pic>
      <p:grpSp>
        <p:nvGrpSpPr>
          <p:cNvPr id="11" name="组合 10"/>
          <p:cNvGrpSpPr/>
          <p:nvPr userDrawn="1"/>
        </p:nvGrpSpPr>
        <p:grpSpPr>
          <a:xfrm>
            <a:off x="8028384" y="4793319"/>
            <a:ext cx="1105042" cy="370719"/>
            <a:chOff x="7643422" y="4681236"/>
            <a:chExt cx="1105042" cy="370719"/>
          </a:xfrm>
        </p:grpSpPr>
        <p:pic>
          <p:nvPicPr>
            <p:cNvPr id="12" name="图片 11">
              <a:hlinkClick r:id="rId72" action="ppaction://hlinksldjump"/>
            </p:cNvPr>
            <p:cNvPicPr>
              <a:picLocks noChangeAspect="1"/>
            </p:cNvPicPr>
            <p:nvPr/>
          </p:nvPicPr>
          <p:blipFill>
            <a:blip r:embed="rId73">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3" name="文本框 26">
              <a:hlinkClick r:id="rId72" action="ppaction://hlinksldjump"/>
            </p:cNvPr>
            <p:cNvSpPr txBox="1"/>
            <p:nvPr/>
          </p:nvSpPr>
          <p:spPr>
            <a:xfrm>
              <a:off x="7763282" y="4681236"/>
              <a:ext cx="646331" cy="369332"/>
            </a:xfrm>
            <a:prstGeom prst="rect">
              <a:avLst/>
            </a:prstGeom>
            <a:noFill/>
          </p:spPr>
          <p:txBody>
            <a:bodyPr wrap="none" rtlCol="0">
              <a:spAutoFit/>
            </a:bodyPr>
            <a:lstStyle/>
            <a:p>
              <a:r>
                <a:rPr kumimoji="1" lang="zh-CN" altLang="en-US" sz="1800" dirty="0">
                  <a:latin typeface="黑体" pitchFamily="49" charset="-122"/>
                  <a:ea typeface="黑体" pitchFamily="49" charset="-122"/>
                </a:rPr>
                <a:t>返回</a:t>
              </a:r>
            </a:p>
          </p:txBody>
        </p:sp>
      </p:grpSp>
    </p:spTree>
    <p:extLst>
      <p:ext uri="{BB962C8B-B14F-4D97-AF65-F5344CB8AC3E}">
        <p14:creationId xmlns:p14="http://schemas.microsoft.com/office/powerpoint/2010/main" val="134444291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 id="2147483740" r:id="rId26"/>
    <p:sldLayoutId id="2147483741" r:id="rId27"/>
    <p:sldLayoutId id="2147483742" r:id="rId28"/>
    <p:sldLayoutId id="2147483743" r:id="rId29"/>
    <p:sldLayoutId id="2147483744" r:id="rId30"/>
    <p:sldLayoutId id="2147483745" r:id="rId31"/>
    <p:sldLayoutId id="2147483746" r:id="rId32"/>
    <p:sldLayoutId id="2147483747" r:id="rId33"/>
    <p:sldLayoutId id="2147483748" r:id="rId34"/>
    <p:sldLayoutId id="2147483749" r:id="rId35"/>
    <p:sldLayoutId id="2147483750" r:id="rId36"/>
    <p:sldLayoutId id="2147483751" r:id="rId37"/>
    <p:sldLayoutId id="2147483752" r:id="rId38"/>
    <p:sldLayoutId id="2147483753" r:id="rId39"/>
    <p:sldLayoutId id="2147483754" r:id="rId40"/>
    <p:sldLayoutId id="2147483755" r:id="rId41"/>
    <p:sldLayoutId id="2147483756" r:id="rId42"/>
    <p:sldLayoutId id="2147483757" r:id="rId43"/>
    <p:sldLayoutId id="2147483758" r:id="rId44"/>
    <p:sldLayoutId id="2147483759" r:id="rId45"/>
    <p:sldLayoutId id="2147483760" r:id="rId46"/>
    <p:sldLayoutId id="2147483761" r:id="rId47"/>
    <p:sldLayoutId id="2147483762" r:id="rId48"/>
    <p:sldLayoutId id="2147483763" r:id="rId49"/>
    <p:sldLayoutId id="2147483764" r:id="rId50"/>
    <p:sldLayoutId id="2147483765" r:id="rId51"/>
    <p:sldLayoutId id="2147483766" r:id="rId52"/>
    <p:sldLayoutId id="2147483767" r:id="rId53"/>
    <p:sldLayoutId id="2147483768" r:id="rId54"/>
    <p:sldLayoutId id="2147483682" r:id="rId55"/>
    <p:sldLayoutId id="2147483681" r:id="rId56"/>
    <p:sldLayoutId id="2147483680" r:id="rId57"/>
    <p:sldLayoutId id="2147483679" r:id="rId58"/>
    <p:sldLayoutId id="2147483678" r:id="rId59"/>
    <p:sldLayoutId id="2147483677" r:id="rId60"/>
    <p:sldLayoutId id="2147483676" r:id="rId61"/>
    <p:sldLayoutId id="2147483707" r:id="rId62"/>
    <p:sldLayoutId id="2147483708" r:id="rId63"/>
    <p:sldLayoutId id="2147483709" r:id="rId64"/>
    <p:sldLayoutId id="2147483710" r:id="rId65"/>
    <p:sldLayoutId id="2147483711" r:id="rId66"/>
    <p:sldLayoutId id="2147483712" r:id="rId67"/>
    <p:sldLayoutId id="2147483713" r:id="rId6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flipH="1">
            <a:off x="0" y="123478"/>
            <a:ext cx="2843808"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1" lang="zh-CN" altLang="en-US">
              <a:solidFill>
                <a:prstClr val="white"/>
              </a:solidFill>
            </a:endParaRPr>
          </a:p>
        </p:txBody>
      </p:sp>
      <p:pic>
        <p:nvPicPr>
          <p:cNvPr id="9" name="图片 8"/>
          <p:cNvPicPr>
            <a:picLocks noChangeAspect="1"/>
          </p:cNvPicPr>
          <p:nvPr userDrawn="1"/>
        </p:nvPicPr>
        <p:blipFill>
          <a:blip r:embed="rId70"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26750" y="93861"/>
            <a:ext cx="2285010" cy="276999"/>
          </a:xfrm>
          <a:prstGeom prst="rect">
            <a:avLst/>
          </a:prstGeom>
          <a:noFill/>
        </p:spPr>
        <p:txBody>
          <a:bodyPr wrap="square" rtlCol="0">
            <a:spAutoFit/>
          </a:bodyPr>
          <a:lstStyle/>
          <a:p>
            <a:pPr fontAlgn="auto">
              <a:spcBef>
                <a:spcPts val="0"/>
              </a:spcBef>
              <a:spcAft>
                <a:spcPts val="0"/>
              </a:spcAft>
            </a:pPr>
            <a:r>
              <a:rPr lang="zh-CN" altLang="en-US" sz="1200" baseline="0" dirty="0" smtClean="0">
                <a:solidFill>
                  <a:prstClr val="black"/>
                </a:solidFill>
                <a:latin typeface="黑体" pitchFamily="49" charset="-122"/>
                <a:ea typeface="黑体" pitchFamily="49" charset="-122"/>
              </a:rPr>
              <a:t>练习</a:t>
            </a:r>
            <a:r>
              <a:rPr lang="zh-CN" altLang="en-US" sz="1200" baseline="0" dirty="0" smtClean="0">
                <a:solidFill>
                  <a:prstClr val="black"/>
                </a:solidFill>
                <a:latin typeface="黑体" pitchFamily="49" charset="-122"/>
                <a:ea typeface="黑体" pitchFamily="49" charset="-122"/>
              </a:rPr>
              <a:t>十六</a:t>
            </a:r>
            <a:endParaRPr lang="zh-CN" altLang="en-US" sz="1200" dirty="0">
              <a:solidFill>
                <a:prstClr val="black"/>
              </a:solidFill>
              <a:latin typeface="黑体" pitchFamily="49" charset="-122"/>
              <a:ea typeface="黑体" pitchFamily="49" charset="-122"/>
            </a:endParaRPr>
          </a:p>
        </p:txBody>
      </p:sp>
      <p:pic>
        <p:nvPicPr>
          <p:cNvPr id="6" name="图片 5"/>
          <p:cNvPicPr>
            <a:picLocks noChangeAspect="1"/>
          </p:cNvPicPr>
          <p:nvPr userDrawn="1"/>
        </p:nvPicPr>
        <p:blipFill>
          <a:blip r:embed="rId71">
            <a:extLst>
              <a:ext uri="{28A0092B-C50C-407E-A947-70E740481C1C}">
                <a14:useLocalDpi xmlns:a14="http://schemas.microsoft.com/office/drawing/2010/main" val="0"/>
              </a:ext>
            </a:extLst>
          </a:blip>
          <a:stretch>
            <a:fillRect/>
          </a:stretch>
        </p:blipFill>
        <p:spPr>
          <a:xfrm>
            <a:off x="0" y="4793318"/>
            <a:ext cx="9144000" cy="350179"/>
          </a:xfrm>
          <a:prstGeom prst="rect">
            <a:avLst/>
          </a:prstGeom>
        </p:spPr>
      </p:pic>
    </p:spTree>
    <p:extLst>
      <p:ext uri="{BB962C8B-B14F-4D97-AF65-F5344CB8AC3E}">
        <p14:creationId xmlns:p14="http://schemas.microsoft.com/office/powerpoint/2010/main" val="1604857536"/>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 id="2147483828" r:id="rId18"/>
    <p:sldLayoutId id="2147483829" r:id="rId19"/>
    <p:sldLayoutId id="2147483830" r:id="rId20"/>
    <p:sldLayoutId id="2147483831" r:id="rId21"/>
    <p:sldLayoutId id="2147483832" r:id="rId22"/>
    <p:sldLayoutId id="2147483833" r:id="rId23"/>
    <p:sldLayoutId id="2147483834" r:id="rId24"/>
    <p:sldLayoutId id="2147483835" r:id="rId25"/>
    <p:sldLayoutId id="2147483836" r:id="rId26"/>
    <p:sldLayoutId id="2147483837" r:id="rId27"/>
    <p:sldLayoutId id="2147483838" r:id="rId28"/>
    <p:sldLayoutId id="2147483839" r:id="rId29"/>
    <p:sldLayoutId id="2147483840" r:id="rId30"/>
    <p:sldLayoutId id="2147483841" r:id="rId31"/>
    <p:sldLayoutId id="2147483842" r:id="rId32"/>
    <p:sldLayoutId id="2147483843" r:id="rId33"/>
    <p:sldLayoutId id="2147483844" r:id="rId34"/>
    <p:sldLayoutId id="2147483845" r:id="rId35"/>
    <p:sldLayoutId id="2147483846" r:id="rId36"/>
    <p:sldLayoutId id="2147483847" r:id="rId37"/>
    <p:sldLayoutId id="2147483848" r:id="rId38"/>
    <p:sldLayoutId id="2147483849" r:id="rId39"/>
    <p:sldLayoutId id="2147483850" r:id="rId40"/>
    <p:sldLayoutId id="2147483851" r:id="rId41"/>
    <p:sldLayoutId id="2147483852" r:id="rId42"/>
    <p:sldLayoutId id="2147483853" r:id="rId43"/>
    <p:sldLayoutId id="2147483854" r:id="rId44"/>
    <p:sldLayoutId id="2147483855" r:id="rId45"/>
    <p:sldLayoutId id="2147483856" r:id="rId46"/>
    <p:sldLayoutId id="2147483857" r:id="rId47"/>
    <p:sldLayoutId id="2147483858" r:id="rId48"/>
    <p:sldLayoutId id="2147483859" r:id="rId49"/>
    <p:sldLayoutId id="2147483860" r:id="rId50"/>
    <p:sldLayoutId id="2147483861" r:id="rId51"/>
    <p:sldLayoutId id="2147483862" r:id="rId52"/>
    <p:sldLayoutId id="2147483863" r:id="rId53"/>
    <p:sldLayoutId id="2147483864" r:id="rId54"/>
    <p:sldLayoutId id="2147483865" r:id="rId55"/>
    <p:sldLayoutId id="2147483866" r:id="rId56"/>
    <p:sldLayoutId id="2147483867" r:id="rId57"/>
    <p:sldLayoutId id="2147483868" r:id="rId58"/>
    <p:sldLayoutId id="2147483869" r:id="rId59"/>
    <p:sldLayoutId id="2147483870" r:id="rId60"/>
    <p:sldLayoutId id="2147483871" r:id="rId61"/>
    <p:sldLayoutId id="2147483872" r:id="rId62"/>
    <p:sldLayoutId id="2147483873" r:id="rId63"/>
    <p:sldLayoutId id="2147483874" r:id="rId64"/>
    <p:sldLayoutId id="2147483875" r:id="rId65"/>
    <p:sldLayoutId id="2147483876" r:id="rId66"/>
    <p:sldLayoutId id="2147483877" r:id="rId67"/>
    <p:sldLayoutId id="2147483878" r:id="rId6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2">
            <a:extLst>
              <a:ext uri="{28A0092B-C50C-407E-A947-70E740481C1C}">
                <a14:useLocalDpi xmlns:a14="http://schemas.microsoft.com/office/drawing/2010/main" val="0"/>
              </a:ext>
            </a:extLst>
          </a:blip>
          <a:stretch>
            <a:fillRect/>
          </a:stretch>
        </p:blipFill>
        <p:spPr>
          <a:xfrm>
            <a:off x="0" y="4514192"/>
            <a:ext cx="9144000" cy="629306"/>
          </a:xfrm>
          <a:prstGeom prst="rect">
            <a:avLst/>
          </a:prstGeom>
        </p:spPr>
      </p:pic>
      <p:sp>
        <p:nvSpPr>
          <p:cNvPr id="8" name="矩形 7"/>
          <p:cNvSpPr/>
          <p:nvPr userDrawn="1"/>
        </p:nvSpPr>
        <p:spPr>
          <a:xfrm flipH="1">
            <a:off x="0" y="123478"/>
            <a:ext cx="3419872"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1" lang="zh-CN" altLang="en-US">
              <a:solidFill>
                <a:prstClr val="white"/>
              </a:solidFill>
            </a:endParaRPr>
          </a:p>
        </p:txBody>
      </p:sp>
      <p:pic>
        <p:nvPicPr>
          <p:cNvPr id="9" name="图片 8"/>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26750" y="93861"/>
            <a:ext cx="3221114" cy="276999"/>
          </a:xfrm>
          <a:prstGeom prst="rect">
            <a:avLst/>
          </a:prstGeom>
          <a:noFill/>
        </p:spPr>
        <p:txBody>
          <a:bodyPr wrap="square" rtlCol="0">
            <a:spAutoFit/>
          </a:bodyPr>
          <a:lstStyle/>
          <a:p>
            <a:pPr fontAlgn="auto">
              <a:spcBef>
                <a:spcPts val="0"/>
              </a:spcBef>
              <a:spcAft>
                <a:spcPts val="0"/>
              </a:spcAft>
            </a:pPr>
            <a:r>
              <a:rPr lang="zh-CN" altLang="en-US" sz="1200" dirty="0" smtClean="0">
                <a:solidFill>
                  <a:prstClr val="black"/>
                </a:solidFill>
                <a:latin typeface="黑体" pitchFamily="49" charset="-122"/>
                <a:ea typeface="黑体" pitchFamily="49" charset="-122"/>
              </a:rPr>
              <a:t>认识</a:t>
            </a:r>
            <a:r>
              <a:rPr lang="en-US" altLang="zh-CN" sz="1200" dirty="0" smtClean="0">
                <a:solidFill>
                  <a:prstClr val="black"/>
                </a:solidFill>
                <a:latin typeface="黑体" pitchFamily="49" charset="-122"/>
                <a:ea typeface="黑体" pitchFamily="49" charset="-122"/>
              </a:rPr>
              <a:t>100</a:t>
            </a:r>
            <a:r>
              <a:rPr lang="zh-CN" altLang="en-US" sz="1200" dirty="0" smtClean="0">
                <a:solidFill>
                  <a:prstClr val="black"/>
                </a:solidFill>
                <a:latin typeface="黑体" pitchFamily="49" charset="-122"/>
                <a:ea typeface="黑体" pitchFamily="49" charset="-122"/>
              </a:rPr>
              <a:t>以内的数 面积的含义</a:t>
            </a:r>
            <a:endParaRPr lang="zh-CN" altLang="en-US" sz="1200" dirty="0">
              <a:solidFill>
                <a:prstClr val="black"/>
              </a:solidFill>
              <a:latin typeface="黑体" pitchFamily="49" charset="-122"/>
              <a:ea typeface="黑体" pitchFamily="49" charset="-122"/>
            </a:endParaRPr>
          </a:p>
        </p:txBody>
      </p:sp>
    </p:spTree>
    <p:extLst>
      <p:ext uri="{BB962C8B-B14F-4D97-AF65-F5344CB8AC3E}">
        <p14:creationId xmlns:p14="http://schemas.microsoft.com/office/powerpoint/2010/main" val="3381854885"/>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 id="2147483794" r:id="rId25"/>
    <p:sldLayoutId id="2147483795" r:id="rId26"/>
    <p:sldLayoutId id="2147483796" r:id="rId27"/>
    <p:sldLayoutId id="2147483797" r:id="rId28"/>
    <p:sldLayoutId id="2147483798" r:id="rId29"/>
    <p:sldLayoutId id="2147483799" r:id="rId30"/>
    <p:sldLayoutId id="2147483800" r:id="rId31"/>
    <p:sldLayoutId id="2147483801" r:id="rId32"/>
    <p:sldLayoutId id="2147483802" r:id="rId33"/>
    <p:sldLayoutId id="2147483803" r:id="rId34"/>
    <p:sldLayoutId id="2147483804" r:id="rId35"/>
    <p:sldLayoutId id="2147483805" r:id="rId36"/>
    <p:sldLayoutId id="2147483806" r:id="rId37"/>
    <p:sldLayoutId id="2147483807" r:id="rId38"/>
    <p:sldLayoutId id="2147483808" r:id="rId39"/>
    <p:sldLayoutId id="2147483809" r:id="rId4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76.xml"/><Relationship Id="rId6" Type="http://schemas.openxmlformats.org/officeDocument/2006/relationships/slide" Target="slide4.xml"/><Relationship Id="rId5" Type="http://schemas.openxmlformats.org/officeDocument/2006/relationships/slide" Target="slide13.xml"/><Relationship Id="rId4" Type="http://schemas.openxmlformats.org/officeDocument/2006/relationships/slide" Target="slide12.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40.pn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1.jpe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4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6.png"/><Relationship Id="rId7" Type="http://schemas.openxmlformats.org/officeDocument/2006/relationships/image" Target="../media/image10.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1.wmf"/></Relationships>
</file>

<file path=ppt/slides/_rels/slide4.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8.pn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14.wmf"/><Relationship Id="rId11" Type="http://schemas.openxmlformats.org/officeDocument/2006/relationships/image" Target="../media/image17.png"/><Relationship Id="rId5" Type="http://schemas.openxmlformats.org/officeDocument/2006/relationships/oleObject" Target="../embeddings/oleObject6.bin"/><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14.bin"/><Relationship Id="rId18" Type="http://schemas.openxmlformats.org/officeDocument/2006/relationships/image" Target="../media/image26.wmf"/><Relationship Id="rId26" Type="http://schemas.openxmlformats.org/officeDocument/2006/relationships/image" Target="../media/image30.wmf"/><Relationship Id="rId3" Type="http://schemas.openxmlformats.org/officeDocument/2006/relationships/oleObject" Target="../embeddings/oleObject9.bin"/><Relationship Id="rId21" Type="http://schemas.openxmlformats.org/officeDocument/2006/relationships/oleObject" Target="../embeddings/oleObject18.bin"/><Relationship Id="rId7" Type="http://schemas.openxmlformats.org/officeDocument/2006/relationships/oleObject" Target="../embeddings/oleObject11.bin"/><Relationship Id="rId12" Type="http://schemas.openxmlformats.org/officeDocument/2006/relationships/image" Target="../media/image23.wmf"/><Relationship Id="rId17" Type="http://schemas.openxmlformats.org/officeDocument/2006/relationships/oleObject" Target="../embeddings/oleObject16.bin"/><Relationship Id="rId25" Type="http://schemas.openxmlformats.org/officeDocument/2006/relationships/oleObject" Target="../embeddings/oleObject20.bin"/><Relationship Id="rId2" Type="http://schemas.openxmlformats.org/officeDocument/2006/relationships/slideLayout" Target="../slideLayouts/slideLayout12.xml"/><Relationship Id="rId16" Type="http://schemas.openxmlformats.org/officeDocument/2006/relationships/image" Target="../media/image25.wmf"/><Relationship Id="rId20" Type="http://schemas.openxmlformats.org/officeDocument/2006/relationships/image" Target="../media/image27.wmf"/><Relationship Id="rId1" Type="http://schemas.openxmlformats.org/officeDocument/2006/relationships/vmlDrawing" Target="../drawings/vmlDrawing3.vml"/><Relationship Id="rId6" Type="http://schemas.openxmlformats.org/officeDocument/2006/relationships/image" Target="../media/image20.wmf"/><Relationship Id="rId11" Type="http://schemas.openxmlformats.org/officeDocument/2006/relationships/oleObject" Target="../embeddings/oleObject13.bin"/><Relationship Id="rId24" Type="http://schemas.openxmlformats.org/officeDocument/2006/relationships/image" Target="../media/image29.wmf"/><Relationship Id="rId5" Type="http://schemas.openxmlformats.org/officeDocument/2006/relationships/oleObject" Target="../embeddings/oleObject10.bin"/><Relationship Id="rId15" Type="http://schemas.openxmlformats.org/officeDocument/2006/relationships/oleObject" Target="../embeddings/oleObject15.bin"/><Relationship Id="rId23" Type="http://schemas.openxmlformats.org/officeDocument/2006/relationships/oleObject" Target="../embeddings/oleObject19.bin"/><Relationship Id="rId10" Type="http://schemas.openxmlformats.org/officeDocument/2006/relationships/image" Target="../media/image22.wmf"/><Relationship Id="rId19" Type="http://schemas.openxmlformats.org/officeDocument/2006/relationships/oleObject" Target="../embeddings/oleObject17.bin"/><Relationship Id="rId4" Type="http://schemas.openxmlformats.org/officeDocument/2006/relationships/image" Target="../media/image19.wmf"/><Relationship Id="rId9" Type="http://schemas.openxmlformats.org/officeDocument/2006/relationships/oleObject" Target="../embeddings/oleObject12.bin"/><Relationship Id="rId14" Type="http://schemas.openxmlformats.org/officeDocument/2006/relationships/image" Target="../media/image24.wmf"/><Relationship Id="rId22" Type="http://schemas.openxmlformats.org/officeDocument/2006/relationships/image" Target="../media/image28.wmf"/></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jpeg"/><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12.xml"/><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9.png"/><Relationship Id="rId1" Type="http://schemas.openxmlformats.org/officeDocument/2006/relationships/slideLayout" Target="../slideLayouts/slideLayout1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3491880" cy="424168"/>
            <a:chOff x="0" y="0"/>
            <a:chExt cx="3491880" cy="424168"/>
          </a:xfrm>
        </p:grpSpPr>
        <p:sp>
          <p:nvSpPr>
            <p:cNvPr id="4" name="矩形 3"/>
            <p:cNvSpPr/>
            <p:nvPr/>
          </p:nvSpPr>
          <p:spPr>
            <a:xfrm>
              <a:off x="0" y="0"/>
              <a:ext cx="3491880" cy="42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kumimoji="1" lang="zh-CN" altLang="en-US" sz="1800">
                <a:solidFill>
                  <a:prstClr val="white"/>
                </a:solidFill>
              </a:endParaRPr>
            </a:p>
          </p:txBody>
        </p:sp>
        <p:sp>
          <p:nvSpPr>
            <p:cNvPr id="5" name="矩形 4"/>
            <p:cNvSpPr/>
            <p:nvPr/>
          </p:nvSpPr>
          <p:spPr>
            <a:xfrm flipH="1">
              <a:off x="0" y="66537"/>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kumimoji="1" lang="zh-CN" altLang="en-US" sz="1800">
                <a:solidFill>
                  <a:prstClr val="white"/>
                </a:solidFill>
              </a:endParaRPr>
            </a:p>
          </p:txBody>
        </p:sp>
        <p:grpSp>
          <p:nvGrpSpPr>
            <p:cNvPr id="6" name="组合 5">
              <a:extLst>
                <a:ext uri="{FF2B5EF4-FFF2-40B4-BE49-F238E27FC236}">
                  <a16:creationId xmlns:a16="http://schemas.microsoft.com/office/drawing/2014/main" xmlns="" id="{E2708353-C4D7-804E-88BA-9C93F6810BF1}"/>
                </a:ext>
              </a:extLst>
            </p:cNvPr>
            <p:cNvGrpSpPr/>
            <p:nvPr/>
          </p:nvGrpSpPr>
          <p:grpSpPr>
            <a:xfrm>
              <a:off x="0" y="51470"/>
              <a:ext cx="3275856" cy="276999"/>
              <a:chOff x="0" y="51470"/>
              <a:chExt cx="3275856" cy="276999"/>
            </a:xfrm>
          </p:grpSpPr>
          <p:sp>
            <p:nvSpPr>
              <p:cNvPr id="7" name="文本框 22"/>
              <p:cNvSpPr txBox="1"/>
              <p:nvPr/>
            </p:nvSpPr>
            <p:spPr>
              <a:xfrm>
                <a:off x="179512" y="51470"/>
                <a:ext cx="2185214" cy="276999"/>
              </a:xfrm>
              <a:prstGeom prst="rect">
                <a:avLst/>
              </a:prstGeom>
              <a:noFill/>
            </p:spPr>
            <p:txBody>
              <a:bodyPr wrap="none" rtlCol="0">
                <a:spAutoFit/>
              </a:bodyPr>
              <a:lstStyle/>
              <a:p>
                <a:pPr defTabSz="914400" fontAlgn="auto">
                  <a:spcBef>
                    <a:spcPts val="0"/>
                  </a:spcBef>
                  <a:spcAft>
                    <a:spcPts val="0"/>
                  </a:spcAft>
                </a:pPr>
                <a:r>
                  <a:rPr kumimoji="1" lang="zh-CN" altLang="en-US" sz="1200" dirty="0">
                    <a:solidFill>
                      <a:prstClr val="black"/>
                    </a:solidFill>
                    <a:latin typeface="黑体" pitchFamily="49" charset="-122"/>
                    <a:ea typeface="黑体" pitchFamily="49" charset="-122"/>
                  </a:rPr>
                  <a:t>苏教</a:t>
                </a:r>
                <a:r>
                  <a:rPr kumimoji="1" lang="zh-CN" altLang="en-US" sz="1200" dirty="0" smtClean="0">
                    <a:solidFill>
                      <a:prstClr val="black"/>
                    </a:solidFill>
                    <a:latin typeface="黑体" pitchFamily="49" charset="-122"/>
                    <a:ea typeface="黑体" pitchFamily="49" charset="-122"/>
                  </a:rPr>
                  <a:t>版  </a:t>
                </a:r>
                <a:r>
                  <a:rPr kumimoji="1" lang="zh-CN" altLang="en-US" sz="1200" dirty="0">
                    <a:solidFill>
                      <a:prstClr val="black"/>
                    </a:solidFill>
                    <a:latin typeface="黑体" pitchFamily="49" charset="-122"/>
                    <a:ea typeface="黑体" pitchFamily="49" charset="-122"/>
                  </a:rPr>
                  <a:t>数学  </a:t>
                </a:r>
                <a:r>
                  <a:rPr kumimoji="1" lang="zh-CN" altLang="en-US" sz="1200" dirty="0" smtClean="0">
                    <a:solidFill>
                      <a:prstClr val="black"/>
                    </a:solidFill>
                    <a:latin typeface="黑体" pitchFamily="49" charset="-122"/>
                    <a:ea typeface="黑体" pitchFamily="49" charset="-122"/>
                  </a:rPr>
                  <a:t>五年级  </a:t>
                </a:r>
                <a:r>
                  <a:rPr kumimoji="1" lang="zh-CN" altLang="en-US" sz="1200" dirty="0">
                    <a:solidFill>
                      <a:prstClr val="black"/>
                    </a:solidFill>
                    <a:latin typeface="黑体" pitchFamily="49" charset="-122"/>
                    <a:ea typeface="黑体" pitchFamily="49" charset="-122"/>
                  </a:rPr>
                  <a:t>下册</a:t>
                </a:r>
              </a:p>
            </p:txBody>
          </p:sp>
          <p:cxnSp>
            <p:nvCxnSpPr>
              <p:cNvPr id="8" name="直线连接符 4">
                <a:extLst>
                  <a:ext uri="{FF2B5EF4-FFF2-40B4-BE49-F238E27FC236}">
                    <a16:creationId xmlns:a16="http://schemas.microsoft.com/office/drawing/2014/main" xmlns="" id="{1E311F30-AE0E-1142-B8F8-A010971443FE}"/>
                  </a:ext>
                </a:extLst>
              </p:cNvPr>
              <p:cNvCxnSpPr>
                <a:cxnSpLocks/>
              </p:cNvCxnSpPr>
              <p:nvPr/>
            </p:nvCxnSpPr>
            <p:spPr>
              <a:xfrm>
                <a:off x="0" y="318537"/>
                <a:ext cx="3275856" cy="0"/>
              </a:xfrm>
              <a:prstGeom prst="line">
                <a:avLst/>
              </a:prstGeom>
              <a:ln w="15875" cmpd="sng">
                <a:gradFill flip="none" rotWithShape="1">
                  <a:gsLst>
                    <a:gs pos="10000">
                      <a:schemeClr val="accent1">
                        <a:lumMod val="0"/>
                        <a:lumOff val="100000"/>
                      </a:schemeClr>
                    </a:gs>
                    <a:gs pos="65000">
                      <a:schemeClr val="accent1">
                        <a:lumMod val="10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grpSp>
      </p:grpSp>
      <p:sp>
        <p:nvSpPr>
          <p:cNvPr id="9" name="单圆角矩形 8">
            <a:extLst>
              <a:ext uri="{FF2B5EF4-FFF2-40B4-BE49-F238E27FC236}">
                <a16:creationId xmlns:a16="http://schemas.microsoft.com/office/drawing/2014/main" xmlns="" id="{C5E52B34-5C53-2E45-95C1-78E377A38780}"/>
              </a:ext>
            </a:extLst>
          </p:cNvPr>
          <p:cNvSpPr/>
          <p:nvPr/>
        </p:nvSpPr>
        <p:spPr>
          <a:xfrm>
            <a:off x="5004488" y="3719576"/>
            <a:ext cx="1799760" cy="432048"/>
          </a:xfrm>
          <a:prstGeom prst="round1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kumimoji="1" lang="zh-CN" altLang="en-US" sz="1800">
              <a:solidFill>
                <a:prstClr val="white"/>
              </a:solidFill>
            </a:endParaRPr>
          </a:p>
        </p:txBody>
      </p:sp>
      <p:sp>
        <p:nvSpPr>
          <p:cNvPr id="10" name="单圆角矩形 9">
            <a:extLst>
              <a:ext uri="{FF2B5EF4-FFF2-40B4-BE49-F238E27FC236}">
                <a16:creationId xmlns:a16="http://schemas.microsoft.com/office/drawing/2014/main" xmlns="" id="{A7F1D9EF-3316-7D4F-B483-9E0FEE52FEB5}"/>
              </a:ext>
            </a:extLst>
          </p:cNvPr>
          <p:cNvSpPr/>
          <p:nvPr/>
        </p:nvSpPr>
        <p:spPr>
          <a:xfrm>
            <a:off x="2195736" y="3719576"/>
            <a:ext cx="1799760" cy="432048"/>
          </a:xfrm>
          <a:prstGeom prst="round1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kumimoji="1" lang="zh-CN" altLang="en-US" sz="1800">
              <a:solidFill>
                <a:prstClr val="white"/>
              </a:solidFill>
            </a:endParaRPr>
          </a:p>
        </p:txBody>
      </p:sp>
      <p:sp>
        <p:nvSpPr>
          <p:cNvPr id="11" name="单圆角矩形 10">
            <a:extLst>
              <a:ext uri="{FF2B5EF4-FFF2-40B4-BE49-F238E27FC236}">
                <a16:creationId xmlns:a16="http://schemas.microsoft.com/office/drawing/2014/main" xmlns="" id="{ADFE2713-38A2-5B46-8BD5-90224BE2A534}"/>
              </a:ext>
            </a:extLst>
          </p:cNvPr>
          <p:cNvSpPr/>
          <p:nvPr/>
        </p:nvSpPr>
        <p:spPr>
          <a:xfrm>
            <a:off x="5004048" y="3025309"/>
            <a:ext cx="1799760" cy="432048"/>
          </a:xfrm>
          <a:prstGeom prst="round1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kumimoji="1" lang="zh-CN" altLang="en-US" sz="1800">
              <a:solidFill>
                <a:prstClr val="white"/>
              </a:solidFill>
            </a:endParaRPr>
          </a:p>
        </p:txBody>
      </p:sp>
      <p:sp>
        <p:nvSpPr>
          <p:cNvPr id="13" name="单圆角矩形 12">
            <a:extLst>
              <a:ext uri="{FF2B5EF4-FFF2-40B4-BE49-F238E27FC236}">
                <a16:creationId xmlns:a16="http://schemas.microsoft.com/office/drawing/2014/main" xmlns="" id="{14484992-177A-7B4A-A42C-270BAA3F58F1}"/>
              </a:ext>
            </a:extLst>
          </p:cNvPr>
          <p:cNvSpPr/>
          <p:nvPr/>
        </p:nvSpPr>
        <p:spPr>
          <a:xfrm>
            <a:off x="2196176" y="3025309"/>
            <a:ext cx="1799760" cy="432048"/>
          </a:xfrm>
          <a:prstGeom prst="round1Rect">
            <a:avLst/>
          </a:prstGeom>
          <a:solidFill>
            <a:srgbClr val="ACB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kumimoji="1" lang="zh-CN" altLang="en-US" sz="1800">
              <a:solidFill>
                <a:prstClr val="white"/>
              </a:solidFill>
            </a:endParaRPr>
          </a:p>
        </p:txBody>
      </p:sp>
      <p:sp>
        <p:nvSpPr>
          <p:cNvPr id="14" name="矩形 13"/>
          <p:cNvSpPr/>
          <p:nvPr/>
        </p:nvSpPr>
        <p:spPr>
          <a:xfrm>
            <a:off x="2058727" y="1435155"/>
            <a:ext cx="4816062" cy="1084912"/>
          </a:xfrm>
          <a:prstGeom prst="rect">
            <a:avLst/>
          </a:prstGeom>
          <a:noFill/>
          <a:effectLst>
            <a:softEdge rad="0"/>
          </a:effectLst>
        </p:spPr>
        <p:txBody>
          <a:bodyPr wrap="none" lIns="68580" tIns="34290" rIns="68580" bIns="34290" rtlCol="0">
            <a:spAutoFit/>
          </a:bodyPr>
          <a:lstStyle/>
          <a:p>
            <a:pPr algn="ctr" defTabSz="914400" fontAlgn="auto">
              <a:spcBef>
                <a:spcPts val="0"/>
              </a:spcBef>
              <a:spcAft>
                <a:spcPts val="0"/>
              </a:spcAft>
            </a:pPr>
            <a:r>
              <a:rPr lang="zh-CN" altLang="en-US" sz="6600" b="1" dirty="0" smtClean="0">
                <a:solidFill>
                  <a:prstClr val="black"/>
                </a:solidFill>
                <a:latin typeface="宋体" panose="02010600030101010101" pitchFamily="2" charset="-122"/>
                <a:ea typeface="宋体"/>
                <a:cs typeface="宋体" panose="02010600030101010101" pitchFamily="2" charset="-122"/>
              </a:rPr>
              <a:t>练 习 十 六</a:t>
            </a:r>
            <a:endParaRPr lang="zh-CN" altLang="en-US" sz="6600" b="1" dirty="0">
              <a:solidFill>
                <a:prstClr val="black"/>
              </a:solidFill>
              <a:latin typeface="宋体" panose="02010600030101010101" pitchFamily="2" charset="-122"/>
              <a:ea typeface="宋体"/>
              <a:cs typeface="宋体" panose="02010600030101010101" pitchFamily="2" charset="-122"/>
            </a:endParaRPr>
          </a:p>
        </p:txBody>
      </p:sp>
      <p:pic>
        <p:nvPicPr>
          <p:cNvPr id="15" name="图片 5"/>
          <p:cNvPicPr>
            <a:picLocks noChangeAspect="1"/>
          </p:cNvPicPr>
          <p:nvPr/>
        </p:nvPicPr>
        <p:blipFill rotWithShape="1">
          <a:blip r:embed="rId2" cstate="print"/>
          <a:srcRect l="35500" r="32250" b="80044"/>
          <a:stretch>
            <a:fillRect/>
          </a:stretch>
        </p:blipFill>
        <p:spPr bwMode="auto">
          <a:xfrm flipH="1">
            <a:off x="1613654" y="4457278"/>
            <a:ext cx="321771" cy="287729"/>
          </a:xfrm>
          <a:prstGeom prst="rect">
            <a:avLst/>
          </a:prstGeom>
          <a:noFill/>
          <a:ln w="9525">
            <a:noFill/>
            <a:miter lim="800000"/>
            <a:headEnd/>
            <a:tailEnd/>
          </a:ln>
        </p:spPr>
      </p:pic>
      <p:sp>
        <p:nvSpPr>
          <p:cNvPr id="16" name="圆角矩形 15">
            <a:hlinkClick r:id="rId3" action="ppaction://hlinksldjump"/>
          </p:cNvPr>
          <p:cNvSpPr/>
          <p:nvPr/>
        </p:nvSpPr>
        <p:spPr>
          <a:xfrm>
            <a:off x="2218497" y="2952109"/>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914400" fontAlgn="auto">
              <a:spcBef>
                <a:spcPts val="0"/>
              </a:spcBef>
              <a:spcAft>
                <a:spcPts val="0"/>
              </a:spcAft>
            </a:pPr>
            <a:r>
              <a:rPr lang="zh-CN" altLang="en-US" sz="2800" b="1" dirty="0" smtClean="0">
                <a:solidFill>
                  <a:prstClr val="black"/>
                </a:solidFill>
                <a:latin typeface="宋体" panose="02010600030101010101" pitchFamily="2" charset="-122"/>
                <a:ea typeface="宋体"/>
              </a:rPr>
              <a:t>复习旧知</a:t>
            </a:r>
            <a:endParaRPr lang="zh-CN" altLang="en-US" sz="2800" b="1" dirty="0">
              <a:solidFill>
                <a:prstClr val="black"/>
              </a:solidFill>
              <a:latin typeface="宋体" panose="02010600030101010101" pitchFamily="2" charset="-122"/>
              <a:ea typeface="宋体"/>
            </a:endParaRPr>
          </a:p>
        </p:txBody>
      </p:sp>
      <p:sp>
        <p:nvSpPr>
          <p:cNvPr id="18" name="圆角矩形 17">
            <a:hlinkClick r:id="rId4" action="ppaction://hlinksldjump"/>
          </p:cNvPr>
          <p:cNvSpPr/>
          <p:nvPr/>
        </p:nvSpPr>
        <p:spPr>
          <a:xfrm>
            <a:off x="2247861"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914400" fontAlgn="auto">
              <a:spcBef>
                <a:spcPts val="0"/>
              </a:spcBef>
              <a:spcAft>
                <a:spcPts val="0"/>
              </a:spcAft>
            </a:pPr>
            <a:r>
              <a:rPr lang="zh-CN" altLang="en-US" sz="2800" b="1" dirty="0">
                <a:solidFill>
                  <a:prstClr val="black"/>
                </a:solidFill>
                <a:latin typeface="宋体"/>
                <a:ea typeface="宋体"/>
              </a:rPr>
              <a:t>课堂小结</a:t>
            </a:r>
          </a:p>
        </p:txBody>
      </p:sp>
      <p:sp>
        <p:nvSpPr>
          <p:cNvPr id="19" name="圆角矩形 18">
            <a:hlinkClick r:id="rId5" action="ppaction://hlinksldjump"/>
          </p:cNvPr>
          <p:cNvSpPr/>
          <p:nvPr/>
        </p:nvSpPr>
        <p:spPr>
          <a:xfrm>
            <a:off x="5073757"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914400" fontAlgn="auto">
              <a:spcBef>
                <a:spcPts val="0"/>
              </a:spcBef>
              <a:spcAft>
                <a:spcPts val="0"/>
              </a:spcAft>
            </a:pPr>
            <a:r>
              <a:rPr lang="zh-CN" altLang="en-US" sz="2800" b="1" dirty="0">
                <a:solidFill>
                  <a:prstClr val="black"/>
                </a:solidFill>
                <a:latin typeface="宋体"/>
                <a:ea typeface="宋体"/>
              </a:rPr>
              <a:t>课后作业</a:t>
            </a:r>
          </a:p>
        </p:txBody>
      </p:sp>
      <p:sp>
        <p:nvSpPr>
          <p:cNvPr id="20" name="矩形 19"/>
          <p:cNvSpPr/>
          <p:nvPr/>
        </p:nvSpPr>
        <p:spPr>
          <a:xfrm>
            <a:off x="912693" y="519703"/>
            <a:ext cx="3740448" cy="684803"/>
          </a:xfrm>
          <a:prstGeom prst="rect">
            <a:avLst/>
          </a:prstGeom>
        </p:spPr>
        <p:txBody>
          <a:bodyPr wrap="none" lIns="68580" tIns="34290" rIns="68580" bIns="34290">
            <a:spAutoFit/>
          </a:bodyPr>
          <a:lstStyle/>
          <a:p>
            <a:pPr defTabSz="914400" fontAlgn="auto">
              <a:spcBef>
                <a:spcPts val="0"/>
              </a:spcBef>
              <a:spcAft>
                <a:spcPts val="0"/>
              </a:spcAft>
            </a:pPr>
            <a:r>
              <a:rPr lang="zh-CN" altLang="en-US" sz="4000" b="1" dirty="0" smtClean="0">
                <a:solidFill>
                  <a:srgbClr val="0050AA"/>
                </a:solidFill>
                <a:latin typeface="宋体"/>
                <a:ea typeface="宋体"/>
              </a:rPr>
              <a:t>解决问题的策略</a:t>
            </a:r>
            <a:endParaRPr lang="zh-CN" altLang="en-US" sz="4000" b="1" dirty="0">
              <a:solidFill>
                <a:srgbClr val="0050AA"/>
              </a:solidFill>
              <a:latin typeface="宋体"/>
              <a:ea typeface="宋体"/>
            </a:endParaRPr>
          </a:p>
        </p:txBody>
      </p:sp>
      <p:sp>
        <p:nvSpPr>
          <p:cNvPr id="21" name="圆角矩形 20">
            <a:hlinkClick r:id="rId6" action="ppaction://hlinksldjump"/>
          </p:cNvPr>
          <p:cNvSpPr/>
          <p:nvPr/>
        </p:nvSpPr>
        <p:spPr>
          <a:xfrm>
            <a:off x="5112284"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pPr defTabSz="914400" fontAlgn="auto">
              <a:spcBef>
                <a:spcPts val="0"/>
              </a:spcBef>
              <a:spcAft>
                <a:spcPts val="0"/>
              </a:spcAft>
            </a:pPr>
            <a:r>
              <a:rPr lang="zh-CN" altLang="en-US" sz="2800" b="1" dirty="0" smtClean="0">
                <a:solidFill>
                  <a:prstClr val="black"/>
                </a:solidFill>
                <a:latin typeface="宋体"/>
                <a:ea typeface="宋体"/>
              </a:rPr>
              <a:t>巩固练习</a:t>
            </a:r>
            <a:endParaRPr lang="zh-CN" altLang="en-US" sz="2800" b="1" dirty="0">
              <a:solidFill>
                <a:prstClr val="black"/>
              </a:solidFill>
              <a:latin typeface="宋体"/>
              <a:ea typeface="宋体"/>
            </a:endParaRPr>
          </a:p>
        </p:txBody>
      </p:sp>
      <p:pic>
        <p:nvPicPr>
          <p:cNvPr id="22" name="图片 5"/>
          <p:cNvPicPr>
            <a:picLocks noChangeAspect="1"/>
          </p:cNvPicPr>
          <p:nvPr/>
        </p:nvPicPr>
        <p:blipFill rotWithShape="1">
          <a:blip r:embed="rId2" cstate="print"/>
          <a:srcRect l="35500" r="32250" b="80044"/>
          <a:stretch>
            <a:fillRect/>
          </a:stretch>
        </p:blipFill>
        <p:spPr bwMode="auto">
          <a:xfrm>
            <a:off x="6780547" y="4413687"/>
            <a:ext cx="321771" cy="287729"/>
          </a:xfrm>
          <a:prstGeom prst="rect">
            <a:avLst/>
          </a:prstGeom>
          <a:noFill/>
          <a:ln w="9525">
            <a:noFill/>
            <a:miter lim="800000"/>
            <a:headEnd/>
            <a:tailEnd/>
          </a:ln>
          <a:effectLst/>
        </p:spPr>
      </p:pic>
      <p:grpSp>
        <p:nvGrpSpPr>
          <p:cNvPr id="23" name="组合 22"/>
          <p:cNvGrpSpPr/>
          <p:nvPr/>
        </p:nvGrpSpPr>
        <p:grpSpPr>
          <a:xfrm>
            <a:off x="231783" y="519703"/>
            <a:ext cx="654821" cy="683823"/>
            <a:chOff x="1306635" y="1404594"/>
            <a:chExt cx="654821" cy="683823"/>
          </a:xfrm>
        </p:grpSpPr>
        <p:pic>
          <p:nvPicPr>
            <p:cNvPr id="24" name="图片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06635" y="1440417"/>
              <a:ext cx="654821" cy="648000"/>
            </a:xfrm>
            <a:prstGeom prst="rect">
              <a:avLst/>
            </a:prstGeom>
          </p:spPr>
        </p:pic>
        <p:sp>
          <p:nvSpPr>
            <p:cNvPr id="25" name="文本框 10"/>
            <p:cNvSpPr txBox="1"/>
            <p:nvPr/>
          </p:nvSpPr>
          <p:spPr>
            <a:xfrm>
              <a:off x="1428700" y="1404594"/>
              <a:ext cx="410690" cy="630942"/>
            </a:xfrm>
            <a:prstGeom prst="rect">
              <a:avLst/>
            </a:prstGeom>
            <a:noFill/>
          </p:spPr>
          <p:txBody>
            <a:bodyPr wrap="none" rtlCol="0">
              <a:spAutoFit/>
            </a:bodyPr>
            <a:lstStyle/>
            <a:p>
              <a:pPr defTabSz="914400" fontAlgn="auto">
                <a:spcBef>
                  <a:spcPts val="0"/>
                </a:spcBef>
                <a:spcAft>
                  <a:spcPts val="0"/>
                </a:spcAft>
              </a:pPr>
              <a:r>
                <a:rPr kumimoji="1" lang="en-US" altLang="zh-CN" sz="3500" b="1" dirty="0">
                  <a:solidFill>
                    <a:srgbClr val="0050AA"/>
                  </a:solidFill>
                  <a:latin typeface="宋体"/>
                  <a:ea typeface="宋体"/>
                </a:rPr>
                <a:t>7</a:t>
              </a:r>
              <a:endParaRPr kumimoji="1" lang="zh-CN" altLang="en-US" sz="3500" b="1" dirty="0">
                <a:solidFill>
                  <a:srgbClr val="0050AA"/>
                </a:solidFill>
                <a:latin typeface="宋体"/>
                <a:ea typeface="宋体"/>
              </a:endParaRPr>
            </a:p>
          </p:txBody>
        </p:sp>
      </p:grpSp>
    </p:spTree>
    <p:extLst>
      <p:ext uri="{BB962C8B-B14F-4D97-AF65-F5344CB8AC3E}">
        <p14:creationId xmlns:p14="http://schemas.microsoft.com/office/powerpoint/2010/main" val="4248333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3" y="411510"/>
            <a:ext cx="1628775"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323528" y="630436"/>
            <a:ext cx="6336705" cy="1077218"/>
          </a:xfrm>
          <a:prstGeom prst="rect">
            <a:avLst/>
          </a:prstGeom>
          <a:noFill/>
        </p:spPr>
        <p:txBody>
          <a:bodyPr wrap="square" rtlCol="0">
            <a:spAutoFit/>
          </a:bodyPr>
          <a:lstStyle/>
          <a:p>
            <a:r>
              <a:rPr lang="en-US" altLang="zh-CN" sz="3200" b="1" dirty="0" smtClean="0">
                <a:latin typeface="楷体" pitchFamily="49" charset="-122"/>
                <a:ea typeface="楷体" pitchFamily="49" charset="-122"/>
              </a:rPr>
              <a:t>7.</a:t>
            </a:r>
            <a:r>
              <a:rPr lang="zh-CN" altLang="en-US" sz="3200" b="1" dirty="0" smtClean="0">
                <a:latin typeface="楷体" pitchFamily="49" charset="-122"/>
                <a:ea typeface="楷体" pitchFamily="49" charset="-122"/>
              </a:rPr>
              <a:t>右图中两个涂色正方形周长的和是</a:t>
            </a:r>
            <a:r>
              <a:rPr lang="en-US" altLang="zh-CN" sz="3200" b="1" dirty="0" smtClean="0">
                <a:latin typeface="楷体" pitchFamily="49" charset="-122"/>
                <a:ea typeface="楷体" pitchFamily="49" charset="-122"/>
              </a:rPr>
              <a:t>40</a:t>
            </a:r>
            <a:r>
              <a:rPr lang="zh-CN" altLang="en-US" sz="3200" b="1" dirty="0" smtClean="0">
                <a:latin typeface="楷体" pitchFamily="49" charset="-122"/>
                <a:ea typeface="楷体" pitchFamily="49" charset="-122"/>
              </a:rPr>
              <a:t>厘米，求整个图形的面积。</a:t>
            </a:r>
            <a:endParaRPr lang="zh-CN" altLang="en-US" sz="3200" b="1" dirty="0">
              <a:latin typeface="楷体" pitchFamily="49" charset="-122"/>
              <a:ea typeface="楷体" pitchFamily="49" charset="-122"/>
            </a:endParaRPr>
          </a:p>
        </p:txBody>
      </p:sp>
      <p:sp>
        <p:nvSpPr>
          <p:cNvPr id="27" name="圆角矩形标注 26"/>
          <p:cNvSpPr>
            <a:spLocks noChangeArrowheads="1"/>
          </p:cNvSpPr>
          <p:nvPr/>
        </p:nvSpPr>
        <p:spPr bwMode="auto">
          <a:xfrm>
            <a:off x="2267744" y="2050817"/>
            <a:ext cx="4334260" cy="792088"/>
          </a:xfrm>
          <a:prstGeom prst="wedgeRoundRectCallout">
            <a:avLst>
              <a:gd name="adj1" fmla="val -55921"/>
              <a:gd name="adj2" fmla="val 38550"/>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rPr>
              <a:t>两个涂色正方形周长之和就是大正方形的周长。</a:t>
            </a:r>
            <a:endParaRPr lang="zh-CN" altLang="en-US" sz="2400" b="1" dirty="0">
              <a:latin typeface="楷体" pitchFamily="49" charset="-122"/>
              <a:ea typeface="楷体" pitchFamily="49" charset="-122"/>
            </a:endParaRPr>
          </a:p>
        </p:txBody>
      </p:sp>
      <p:sp>
        <p:nvSpPr>
          <p:cNvPr id="21" name="TextBox 20"/>
          <p:cNvSpPr txBox="1"/>
          <p:nvPr/>
        </p:nvSpPr>
        <p:spPr>
          <a:xfrm>
            <a:off x="3203848" y="3147814"/>
            <a:ext cx="2782525"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40÷4=10(</a:t>
            </a:r>
            <a:r>
              <a:rPr lang="zh-CN" altLang="en-US" sz="2400" b="1" dirty="0" smtClean="0">
                <a:latin typeface="楷体" pitchFamily="49" charset="-122"/>
                <a:ea typeface="楷体" pitchFamily="49" charset="-122"/>
              </a:rPr>
              <a:t>厘米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6" name="TextBox 25"/>
          <p:cNvSpPr txBox="1"/>
          <p:nvPr/>
        </p:nvSpPr>
        <p:spPr>
          <a:xfrm>
            <a:off x="3203848" y="3579862"/>
            <a:ext cx="3960440"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10×10=100(</a:t>
            </a:r>
            <a:r>
              <a:rPr lang="zh-CN" altLang="en-US" sz="2400" b="1" dirty="0" smtClean="0">
                <a:latin typeface="楷体" pitchFamily="49" charset="-122"/>
                <a:ea typeface="楷体" pitchFamily="49" charset="-122"/>
              </a:rPr>
              <a:t>平方厘米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8" name="TextBox 27"/>
          <p:cNvSpPr txBox="1"/>
          <p:nvPr/>
        </p:nvSpPr>
        <p:spPr>
          <a:xfrm>
            <a:off x="1907704" y="4083918"/>
            <a:ext cx="6472336" cy="461665"/>
          </a:xfrm>
          <a:prstGeom prst="rect">
            <a:avLst/>
          </a:prstGeom>
          <a:noFill/>
        </p:spPr>
        <p:txBody>
          <a:bodyPr wrap="square" rtlCol="0">
            <a:spAutoFit/>
          </a:bodyPr>
          <a:lstStyle/>
          <a:p>
            <a:r>
              <a:rPr lang="zh-CN" altLang="en-US" sz="2400" b="1" dirty="0" smtClean="0">
                <a:latin typeface="楷体" pitchFamily="49" charset="-122"/>
                <a:ea typeface="楷体" pitchFamily="49" charset="-122"/>
              </a:rPr>
              <a:t>答：</a:t>
            </a:r>
            <a:r>
              <a:rPr lang="zh-CN" altLang="en-US" sz="2400" b="1" dirty="0">
                <a:latin typeface="楷体" pitchFamily="49" charset="-122"/>
                <a:ea typeface="楷体" pitchFamily="49" charset="-122"/>
              </a:rPr>
              <a:t>整个图形的</a:t>
            </a:r>
            <a:r>
              <a:rPr lang="zh-CN" altLang="en-US" sz="2400" b="1" dirty="0" smtClean="0">
                <a:latin typeface="楷体" pitchFamily="49" charset="-122"/>
                <a:ea typeface="楷体" pitchFamily="49" charset="-122"/>
              </a:rPr>
              <a:t>面积是</a:t>
            </a:r>
            <a:r>
              <a:rPr lang="en-US" altLang="zh-CN" sz="2400" b="1" dirty="0" smtClean="0">
                <a:latin typeface="楷体" pitchFamily="49" charset="-122"/>
                <a:ea typeface="楷体" pitchFamily="49" charset="-122"/>
              </a:rPr>
              <a:t>100</a:t>
            </a:r>
            <a:r>
              <a:rPr lang="zh-CN" altLang="en-US" sz="2400" b="1" dirty="0" smtClean="0">
                <a:latin typeface="楷体" pitchFamily="49" charset="-122"/>
                <a:ea typeface="楷体" pitchFamily="49" charset="-122"/>
              </a:rPr>
              <a:t>平方厘米。</a:t>
            </a:r>
            <a:endParaRPr lang="zh-CN" altLang="en-US" sz="2400" b="1" dirty="0">
              <a:latin typeface="楷体" pitchFamily="49" charset="-122"/>
              <a:ea typeface="楷体" pitchFamily="49" charset="-122"/>
            </a:endParaRPr>
          </a:p>
        </p:txBody>
      </p:sp>
      <p:pic>
        <p:nvPicPr>
          <p:cNvPr id="24" name="Picture 3" descr="D:\童晓芳\个人专业成长\各类撰稿\20180605路编1-6下册《课件》\课件专用人物图\7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861" t="10251" r="18182" b="9263"/>
          <a:stretch/>
        </p:blipFill>
        <p:spPr bwMode="auto">
          <a:xfrm>
            <a:off x="7369659" y="2844811"/>
            <a:ext cx="1175426" cy="1036005"/>
          </a:xfrm>
          <a:prstGeom prst="rect">
            <a:avLst/>
          </a:prstGeom>
          <a:noFill/>
          <a:extLst>
            <a:ext uri="{909E8E84-426E-40DD-AFC4-6F175D3DCCD1}">
              <a14:hiddenFill xmlns:a14="http://schemas.microsoft.com/office/drawing/2010/main">
                <a:solidFill>
                  <a:srgbClr val="FFFFFF"/>
                </a:solidFill>
              </a14:hiddenFill>
            </a:ext>
          </a:extLst>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1851670"/>
            <a:ext cx="1126831" cy="1614828"/>
          </a:xfrm>
          <a:prstGeom prst="rect">
            <a:avLst/>
          </a:prstGeom>
        </p:spPr>
      </p:pic>
    </p:spTree>
    <p:extLst>
      <p:ext uri="{BB962C8B-B14F-4D97-AF65-F5344CB8AC3E}">
        <p14:creationId xmlns:p14="http://schemas.microsoft.com/office/powerpoint/2010/main" val="31610038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7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animBg="1"/>
      <p:bldP spid="21" grpId="0"/>
      <p:bldP spid="26"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22986" y="492583"/>
            <a:ext cx="4920886" cy="1384995"/>
          </a:xfrm>
          <a:prstGeom prst="rect">
            <a:avLst/>
          </a:prstGeom>
          <a:noFill/>
        </p:spPr>
        <p:txBody>
          <a:bodyPr wrap="square" rtlCol="0">
            <a:spAutoFit/>
          </a:bodyPr>
          <a:lstStyle/>
          <a:p>
            <a:r>
              <a:rPr lang="en-US" altLang="zh-CN" sz="2800" b="1" dirty="0" smtClean="0">
                <a:latin typeface="楷体" pitchFamily="49" charset="-122"/>
                <a:ea typeface="楷体" pitchFamily="49" charset="-122"/>
              </a:rPr>
              <a:t>8.</a:t>
            </a:r>
            <a:r>
              <a:rPr lang="zh-CN" altLang="en-US" sz="2800" b="1" dirty="0" smtClean="0">
                <a:latin typeface="楷体" pitchFamily="49" charset="-122"/>
                <a:ea typeface="楷体" pitchFamily="49" charset="-122"/>
              </a:rPr>
              <a:t>如</a:t>
            </a:r>
            <a:r>
              <a:rPr lang="zh-CN" altLang="en-US" sz="2800" b="1" dirty="0" smtClean="0">
                <a:latin typeface="楷体" pitchFamily="49" charset="-122"/>
                <a:ea typeface="楷体" pitchFamily="49" charset="-122"/>
              </a:rPr>
              <a:t>右图，涂色部分是正方形，你能求出图中最大长方形的周长吗？</a:t>
            </a:r>
            <a:endParaRPr lang="zh-CN" altLang="en-US" sz="2800" b="1" dirty="0">
              <a:latin typeface="楷体" pitchFamily="49" charset="-122"/>
              <a:ea typeface="楷体" pitchFamily="49" charset="-122"/>
            </a:endParaRPr>
          </a:p>
        </p:txBody>
      </p:sp>
      <p:sp>
        <p:nvSpPr>
          <p:cNvPr id="27" name="圆角矩形标注 26"/>
          <p:cNvSpPr>
            <a:spLocks noChangeArrowheads="1"/>
          </p:cNvSpPr>
          <p:nvPr/>
        </p:nvSpPr>
        <p:spPr bwMode="auto">
          <a:xfrm>
            <a:off x="1419956" y="2030191"/>
            <a:ext cx="4160156" cy="792088"/>
          </a:xfrm>
          <a:prstGeom prst="wedgeRoundRectCallout">
            <a:avLst>
              <a:gd name="adj1" fmla="val -55921"/>
              <a:gd name="adj2" fmla="val 38550"/>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rPr>
              <a:t>两条线段之和就是大长方形的一条长和一条宽的和。</a:t>
            </a:r>
            <a:endParaRPr lang="zh-CN" altLang="en-US" sz="2400" b="1" dirty="0">
              <a:latin typeface="楷体" pitchFamily="49" charset="-122"/>
              <a:ea typeface="楷体" pitchFamily="49" charset="-122"/>
            </a:endParaRPr>
          </a:p>
        </p:txBody>
      </p:sp>
      <p:sp>
        <p:nvSpPr>
          <p:cNvPr id="21" name="TextBox 20"/>
          <p:cNvSpPr txBox="1"/>
          <p:nvPr/>
        </p:nvSpPr>
        <p:spPr>
          <a:xfrm>
            <a:off x="2411760" y="3147814"/>
            <a:ext cx="4165811" cy="461665"/>
          </a:xfrm>
          <a:prstGeom prst="rect">
            <a:avLst/>
          </a:prstGeom>
          <a:noFill/>
        </p:spPr>
        <p:txBody>
          <a:bodyPr wrap="square" rtlCol="0">
            <a:spAutoFit/>
          </a:bodyPr>
          <a:lstStyle/>
          <a:p>
            <a:r>
              <a:rPr lang="zh-CN" altLang="en-US" sz="2400" b="1" dirty="0" smtClean="0">
                <a:latin typeface="楷体" pitchFamily="49" charset="-122"/>
                <a:ea typeface="楷体" pitchFamily="49" charset="-122"/>
              </a:rPr>
              <a:t>（</a:t>
            </a:r>
            <a:r>
              <a:rPr lang="en-US" altLang="zh-CN" sz="2400" b="1" dirty="0" smtClean="0">
                <a:latin typeface="楷体" pitchFamily="49" charset="-122"/>
                <a:ea typeface="楷体" pitchFamily="49" charset="-122"/>
              </a:rPr>
              <a:t>27+19</a:t>
            </a:r>
            <a:r>
              <a:rPr lang="zh-CN" altLang="en-US" sz="2400" b="1" dirty="0" smtClean="0">
                <a:latin typeface="楷体" pitchFamily="49" charset="-122"/>
                <a:ea typeface="楷体" pitchFamily="49" charset="-122"/>
              </a:rPr>
              <a:t>）</a:t>
            </a:r>
            <a:r>
              <a:rPr lang="en-US" altLang="zh-CN" sz="2400" b="1" dirty="0" smtClean="0">
                <a:latin typeface="楷体" pitchFamily="49" charset="-122"/>
                <a:ea typeface="楷体" pitchFamily="49" charset="-122"/>
              </a:rPr>
              <a:t>×2=92(</a:t>
            </a:r>
            <a:r>
              <a:rPr lang="zh-CN" altLang="en-US" sz="2400" b="1" dirty="0" smtClean="0">
                <a:latin typeface="楷体" pitchFamily="49" charset="-122"/>
                <a:ea typeface="楷体" pitchFamily="49" charset="-122"/>
              </a:rPr>
              <a:t>厘米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8" name="TextBox 27"/>
          <p:cNvSpPr txBox="1"/>
          <p:nvPr/>
        </p:nvSpPr>
        <p:spPr>
          <a:xfrm>
            <a:off x="1907704" y="3795886"/>
            <a:ext cx="6472336" cy="461665"/>
          </a:xfrm>
          <a:prstGeom prst="rect">
            <a:avLst/>
          </a:prstGeom>
          <a:noFill/>
        </p:spPr>
        <p:txBody>
          <a:bodyPr wrap="square" rtlCol="0">
            <a:spAutoFit/>
          </a:bodyPr>
          <a:lstStyle/>
          <a:p>
            <a:r>
              <a:rPr lang="zh-CN" altLang="en-US" sz="2400" b="1" dirty="0" smtClean="0">
                <a:latin typeface="楷体" pitchFamily="49" charset="-122"/>
                <a:ea typeface="楷体" pitchFamily="49" charset="-122"/>
              </a:rPr>
              <a:t>答：</a:t>
            </a:r>
            <a:r>
              <a:rPr lang="zh-CN" altLang="en-US" sz="2400" b="1" dirty="0">
                <a:latin typeface="楷体" pitchFamily="49" charset="-122"/>
                <a:ea typeface="楷体" pitchFamily="49" charset="-122"/>
              </a:rPr>
              <a:t>图中最大长方形的周长</a:t>
            </a:r>
            <a:r>
              <a:rPr lang="zh-CN" altLang="en-US" sz="2400" b="1" dirty="0" smtClean="0">
                <a:latin typeface="楷体" pitchFamily="49" charset="-122"/>
                <a:ea typeface="楷体" pitchFamily="49" charset="-122"/>
              </a:rPr>
              <a:t>是</a:t>
            </a:r>
            <a:r>
              <a:rPr lang="en-US" altLang="zh-CN" sz="2400" b="1" dirty="0" smtClean="0">
                <a:latin typeface="楷体" pitchFamily="49" charset="-122"/>
                <a:ea typeface="楷体" pitchFamily="49" charset="-122"/>
              </a:rPr>
              <a:t>92</a:t>
            </a:r>
            <a:r>
              <a:rPr lang="zh-CN" altLang="en-US" sz="2400" b="1" dirty="0" smtClean="0">
                <a:latin typeface="楷体" pitchFamily="49" charset="-122"/>
                <a:ea typeface="楷体" pitchFamily="49" charset="-122"/>
              </a:rPr>
              <a:t>厘米。</a:t>
            </a:r>
            <a:endParaRPr lang="zh-CN" altLang="en-US" sz="2400" b="1" dirty="0">
              <a:latin typeface="楷体" pitchFamily="49" charset="-122"/>
              <a:ea typeface="楷体" pitchFamily="49" charset="-122"/>
            </a:endParaRPr>
          </a:p>
        </p:txBody>
      </p:sp>
      <p:pic>
        <p:nvPicPr>
          <p:cNvPr id="24" name="Picture 3" descr="D:\童晓芳\个人专业成长\各类撰稿\20180605路编1-6下册《课件》\课件专用人物图\7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861" t="10251" r="18182" b="9263"/>
          <a:stretch/>
        </p:blipFill>
        <p:spPr bwMode="auto">
          <a:xfrm>
            <a:off x="7369659" y="2844811"/>
            <a:ext cx="1175426" cy="1036005"/>
          </a:xfrm>
          <a:prstGeom prst="rect">
            <a:avLst/>
          </a:prstGeom>
          <a:noFill/>
          <a:extLst>
            <a:ext uri="{909E8E84-426E-40DD-AFC4-6F175D3DCCD1}">
              <a14:hiddenFill xmlns:a14="http://schemas.microsoft.com/office/drawing/2010/main">
                <a:solidFill>
                  <a:srgbClr val="FFFFFF"/>
                </a:solidFill>
              </a14:hiddenFill>
            </a:ext>
          </a:extLst>
        </p:spPr>
      </p:pic>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411510"/>
            <a:ext cx="2650604" cy="1774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3718" y="2037397"/>
            <a:ext cx="1126831" cy="1614828"/>
          </a:xfrm>
          <a:prstGeom prst="rect">
            <a:avLst/>
          </a:prstGeom>
        </p:spPr>
      </p:pic>
    </p:spTree>
    <p:extLst>
      <p:ext uri="{BB962C8B-B14F-4D97-AF65-F5344CB8AC3E}">
        <p14:creationId xmlns:p14="http://schemas.microsoft.com/office/powerpoint/2010/main" val="27516061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animBg="1"/>
      <p:bldP spid="21"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stretch>
            <a:fillRect/>
          </a:stretch>
        </p:blipFill>
        <p:spPr>
          <a:xfrm>
            <a:off x="683568" y="1751774"/>
            <a:ext cx="7500895" cy="2620176"/>
          </a:xfrm>
          <a:prstGeom prst="rect">
            <a:avLst/>
          </a:prstGeom>
        </p:spPr>
      </p:pic>
      <p:pic>
        <p:nvPicPr>
          <p:cNvPr id="16" name="图片 15">
            <a:extLst>
              <a:ext uri="{FF2B5EF4-FFF2-40B4-BE49-F238E27FC236}">
                <a16:creationId xmlns:a16="http://schemas.microsoft.com/office/drawing/2014/main" xmlns="" id="{3DC3C1FC-FFBE-B043-8654-5FA1389401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2071"/>
            <a:ext cx="366860" cy="456339"/>
          </a:xfrm>
          <a:prstGeom prst="rect">
            <a:avLst/>
          </a:prstGeom>
        </p:spPr>
      </p:pic>
      <p:sp>
        <p:nvSpPr>
          <p:cNvPr id="20"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课堂小结</a:t>
            </a:r>
            <a:endParaRPr lang="zh-CN" altLang="en-US" sz="3200" b="1" dirty="0">
              <a:solidFill>
                <a:srgbClr val="875000"/>
              </a:solidFill>
              <a:latin typeface="幼圆" pitchFamily="49" charset="-122"/>
              <a:ea typeface="幼圆" pitchFamily="49" charset="-122"/>
            </a:endParaRPr>
          </a:p>
        </p:txBody>
      </p:sp>
      <p:sp>
        <p:nvSpPr>
          <p:cNvPr id="22" name="Rectangle 5"/>
          <p:cNvSpPr>
            <a:spLocks noChangeArrowheads="1"/>
          </p:cNvSpPr>
          <p:nvPr/>
        </p:nvSpPr>
        <p:spPr bwMode="auto">
          <a:xfrm>
            <a:off x="783813" y="1059582"/>
            <a:ext cx="5165517" cy="500137"/>
          </a:xfrm>
          <a:prstGeom prst="rect">
            <a:avLst/>
          </a:prstGeom>
          <a:noFill/>
          <a:effectLst>
            <a:softEdge rad="0"/>
          </a:effectLst>
        </p:spPr>
        <p:txBody>
          <a:bodyPr wrap="none" lIns="68580" tIns="34290" rIns="68580" bIns="34290" rtlCol="0">
            <a:spAutoFit/>
          </a:bodyPr>
          <a:lstStyle/>
          <a:p>
            <a:r>
              <a:rPr lang="zh-CN" altLang="zh-CN" sz="2800" b="1" dirty="0">
                <a:solidFill>
                  <a:prstClr val="black"/>
                </a:solidFill>
                <a:latin typeface="宋体"/>
              </a:rPr>
              <a:t>这节课你们都学会了哪些知识？</a:t>
            </a:r>
            <a:endParaRPr lang="zh-CN" altLang="en-US" sz="2800" b="1" dirty="0">
              <a:solidFill>
                <a:prstClr val="black"/>
              </a:solidFill>
              <a:latin typeface="宋体"/>
            </a:endParaRPr>
          </a:p>
        </p:txBody>
      </p:sp>
      <p:sp>
        <p:nvSpPr>
          <p:cNvPr id="2" name="TextBox 1"/>
          <p:cNvSpPr txBox="1"/>
          <p:nvPr/>
        </p:nvSpPr>
        <p:spPr>
          <a:xfrm>
            <a:off x="1043608" y="2154218"/>
            <a:ext cx="6840760" cy="1569660"/>
          </a:xfrm>
          <a:prstGeom prst="rect">
            <a:avLst/>
          </a:prstGeom>
          <a:noFill/>
        </p:spPr>
        <p:txBody>
          <a:bodyPr wrap="square" rtlCol="0">
            <a:spAutoFit/>
          </a:bodyPr>
          <a:lstStyle/>
          <a:p>
            <a:r>
              <a:rPr lang="zh-CN" altLang="en-US" sz="2400" b="1" dirty="0">
                <a:latin typeface="楷体" pitchFamily="49" charset="-122"/>
                <a:ea typeface="楷体" pitchFamily="49" charset="-122"/>
              </a:rPr>
              <a:t>回顾解决问题的过程，你有哪些收获</a:t>
            </a:r>
            <a:r>
              <a:rPr lang="zh-CN" altLang="en-US" sz="2400" b="1" dirty="0" smtClean="0">
                <a:latin typeface="楷体" pitchFamily="49" charset="-122"/>
                <a:ea typeface="楷体" pitchFamily="49" charset="-122"/>
              </a:rPr>
              <a:t>？</a:t>
            </a:r>
            <a:endParaRPr lang="en-US" altLang="zh-CN" sz="2400" b="1" dirty="0" smtClean="0">
              <a:latin typeface="楷体" pitchFamily="49" charset="-122"/>
              <a:ea typeface="楷体" pitchFamily="49" charset="-122"/>
            </a:endParaRPr>
          </a:p>
          <a:p>
            <a:r>
              <a:rPr lang="zh-CN" altLang="en-US" sz="2400" b="1" dirty="0">
                <a:latin typeface="楷体" pitchFamily="49" charset="-122"/>
                <a:ea typeface="楷体" pitchFamily="49" charset="-122"/>
              </a:rPr>
              <a:t>转化的策略运用非常广泛，可以把计算进行转化，也可以把图形进行转化，还可以把计算和图形进行转化</a:t>
            </a:r>
            <a:r>
              <a:rPr lang="zh-CN" altLang="en-US"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059582"/>
            <a:ext cx="5437285" cy="4130864"/>
          </a:xfrm>
          <a:prstGeom prst="rect">
            <a:avLst/>
          </a:prstGeom>
        </p:spPr>
      </p:pic>
      <p:pic>
        <p:nvPicPr>
          <p:cNvPr id="10" name="图片 9">
            <a:extLst>
              <a:ext uri="{FF2B5EF4-FFF2-40B4-BE49-F238E27FC236}">
                <a16:creationId xmlns:a16="http://schemas.microsoft.com/office/drawing/2014/main" xmlns="" id="{0F447194-2000-CB43-9812-4A9B367144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4144"/>
            <a:ext cx="366861" cy="456339"/>
          </a:xfrm>
          <a:prstGeom prst="rect">
            <a:avLst/>
          </a:prstGeom>
        </p:spPr>
      </p:pic>
      <p:sp>
        <p:nvSpPr>
          <p:cNvPr id="11" name="文本框 14"/>
          <p:cNvSpPr txBox="1"/>
          <p:nvPr/>
        </p:nvSpPr>
        <p:spPr>
          <a:xfrm>
            <a:off x="611560" y="425882"/>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课后作业</a:t>
            </a:r>
            <a:endParaRPr lang="zh-CN" altLang="en-US" sz="3200" b="1" dirty="0">
              <a:solidFill>
                <a:srgbClr val="875000"/>
              </a:solidFill>
              <a:latin typeface="幼圆" pitchFamily="49" charset="-122"/>
              <a:ea typeface="幼圆" pitchFamily="49" charset="-122"/>
            </a:endParaRPr>
          </a:p>
        </p:txBody>
      </p:sp>
      <p:sp>
        <p:nvSpPr>
          <p:cNvPr id="16" name="矩形 15">
            <a:extLst>
              <a:ext uri="{FF2B5EF4-FFF2-40B4-BE49-F238E27FC236}">
                <a16:creationId xmlns="" xmlns:a16="http://schemas.microsoft.com/office/drawing/2014/main" id="{D7253601-E10B-4FDD-BD73-6C4252EB07E3}"/>
              </a:ext>
            </a:extLst>
          </p:cNvPr>
          <p:cNvSpPr>
            <a:spLocks noChangeArrowheads="1"/>
          </p:cNvSpPr>
          <p:nvPr/>
        </p:nvSpPr>
        <p:spPr bwMode="auto">
          <a:xfrm>
            <a:off x="2051720" y="1635646"/>
            <a:ext cx="4861221" cy="1674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等线" pitchFamily="2" charset="-122"/>
                <a:ea typeface="等线"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itchFamily="2" charset="-122"/>
                <a:ea typeface="等线"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itchFamily="2" charset="-122"/>
                <a:ea typeface="等线"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9pPr>
          </a:lstStyle>
          <a:p>
            <a:pPr>
              <a:lnSpc>
                <a:spcPct val="150000"/>
              </a:lnSpc>
              <a:buNone/>
            </a:pPr>
            <a:r>
              <a:rPr lang="en-US" altLang="zh-CN" sz="3200" dirty="0">
                <a:solidFill>
                  <a:schemeClr val="bg1"/>
                </a:solidFill>
                <a:latin typeface="黑体" pitchFamily="49" charset="-122"/>
                <a:ea typeface="黑体" pitchFamily="49" charset="-122"/>
              </a:rPr>
              <a:t>1.</a:t>
            </a:r>
            <a:r>
              <a:rPr lang="zh-CN" altLang="en-US" sz="3200" dirty="0">
                <a:solidFill>
                  <a:schemeClr val="bg1"/>
                </a:solidFill>
                <a:latin typeface="黑体" pitchFamily="49" charset="-122"/>
                <a:ea typeface="黑体" pitchFamily="49" charset="-122"/>
              </a:rPr>
              <a:t>从教材课后习题中选取；</a:t>
            </a:r>
          </a:p>
          <a:p>
            <a:pPr>
              <a:lnSpc>
                <a:spcPct val="150000"/>
              </a:lnSpc>
              <a:buNone/>
            </a:pPr>
            <a:r>
              <a:rPr lang="en-US" altLang="zh-CN" sz="3200" dirty="0">
                <a:solidFill>
                  <a:schemeClr val="bg1"/>
                </a:solidFill>
                <a:latin typeface="黑体" pitchFamily="49" charset="-122"/>
                <a:ea typeface="黑体" pitchFamily="49" charset="-122"/>
              </a:rPr>
              <a:t>2.</a:t>
            </a:r>
            <a:r>
              <a:rPr lang="zh-CN" altLang="en-US" sz="3200" dirty="0">
                <a:solidFill>
                  <a:schemeClr val="bg1"/>
                </a:solidFill>
                <a:latin typeface="黑体" pitchFamily="49" charset="-122"/>
                <a:ea typeface="黑体" pitchFamily="49" charset="-122"/>
              </a:rPr>
              <a:t>从课时练中选取。</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547664" y="1347614"/>
            <a:ext cx="6469327" cy="1130642"/>
            <a:chOff x="1547664" y="1347614"/>
            <a:chExt cx="6469327" cy="1130642"/>
          </a:xfrm>
        </p:grpSpPr>
        <p:sp>
          <p:nvSpPr>
            <p:cNvPr id="4" name="文本框 3"/>
            <p:cNvSpPr txBox="1"/>
            <p:nvPr/>
          </p:nvSpPr>
          <p:spPr>
            <a:xfrm>
              <a:off x="4465813" y="1419486"/>
              <a:ext cx="3551178" cy="923330"/>
            </a:xfrm>
            <a:prstGeom prst="rect">
              <a:avLst/>
            </a:prstGeom>
            <a:noFill/>
            <a:effectLst/>
          </p:spPr>
          <p:txBody>
            <a:bodyPr wrap="square" rtlCol="0">
              <a:spAutoFit/>
            </a:bodyPr>
            <a:lstStyle/>
            <a:p>
              <a:pPr algn="ctr" fontAlgn="auto">
                <a:spcBef>
                  <a:spcPts val="0"/>
                </a:spcBef>
                <a:spcAft>
                  <a:spcPts val="0"/>
                </a:spcAft>
              </a:pPr>
              <a:r>
                <a:rPr kumimoji="1" lang="zh-CN" altLang="en-US" sz="5400" b="1" dirty="0">
                  <a:solidFill>
                    <a:srgbClr val="FF6600"/>
                  </a:solidFill>
                  <a:latin typeface="楷体" pitchFamily="49" charset="-122"/>
                  <a:ea typeface="楷体" pitchFamily="49" charset="-122"/>
                </a:rPr>
                <a:t>伴你成长</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1347614"/>
              <a:ext cx="2876487" cy="1130642"/>
            </a:xfrm>
            <a:prstGeom prst="rect">
              <a:avLst/>
            </a:prstGeom>
          </p:spPr>
        </p:pic>
      </p:grpSp>
    </p:spTree>
    <p:extLst>
      <p:ext uri="{BB962C8B-B14F-4D97-AF65-F5344CB8AC3E}">
        <p14:creationId xmlns:p14="http://schemas.microsoft.com/office/powerpoint/2010/main" val="595341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2869" y="2571750"/>
            <a:ext cx="817563"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圆角矩形标注 26"/>
          <p:cNvSpPr/>
          <p:nvPr/>
        </p:nvSpPr>
        <p:spPr>
          <a:xfrm>
            <a:off x="2044324" y="1375770"/>
            <a:ext cx="4392488" cy="979956"/>
          </a:xfrm>
          <a:prstGeom prst="wedgeRoundRectCallout">
            <a:avLst>
              <a:gd name="adj1" fmla="val -60474"/>
              <a:gd name="adj2" fmla="val 3723"/>
              <a:gd name="adj3" fmla="val 16667"/>
            </a:avLst>
          </a:prstGeom>
          <a:pattFill prst="pct5">
            <a:fgClr>
              <a:schemeClr val="bg1"/>
            </a:fgClr>
            <a:bgClr>
              <a:schemeClr val="bg1"/>
            </a:bgClr>
          </a:pattFill>
        </p:spPr>
        <p:style>
          <a:lnRef idx="1">
            <a:schemeClr val="accent6"/>
          </a:lnRef>
          <a:fillRef idx="2">
            <a:schemeClr val="accent6"/>
          </a:fillRef>
          <a:effectRef idx="1">
            <a:schemeClr val="accent6"/>
          </a:effectRef>
          <a:fontRef idx="minor">
            <a:schemeClr val="dk1"/>
          </a:fontRef>
        </p:style>
        <p:txBody>
          <a:bodyPr anchor="ctr"/>
          <a:lstStyle/>
          <a:p>
            <a:r>
              <a:rPr lang="zh-CN" altLang="en-US" sz="3200" b="1" dirty="0" smtClean="0">
                <a:latin typeface="楷体" pitchFamily="49" charset="-122"/>
                <a:ea typeface="楷体" pitchFamily="49" charset="-122"/>
              </a:rPr>
              <a:t>我们最近学了哪种解决问题的策略？</a:t>
            </a:r>
            <a:endParaRPr lang="zh-CN" altLang="en-US" sz="3200" b="1" dirty="0">
              <a:latin typeface="楷体" pitchFamily="49" charset="-122"/>
              <a:ea typeface="楷体" pitchFamily="49" charset="-122"/>
            </a:endParaRPr>
          </a:p>
        </p:txBody>
      </p:sp>
      <p:sp>
        <p:nvSpPr>
          <p:cNvPr id="28" name="圆角矩形标注 27"/>
          <p:cNvSpPr/>
          <p:nvPr/>
        </p:nvSpPr>
        <p:spPr>
          <a:xfrm>
            <a:off x="1629195" y="3147814"/>
            <a:ext cx="5688632" cy="936104"/>
          </a:xfrm>
          <a:prstGeom prst="wedgeRoundRectCallout">
            <a:avLst>
              <a:gd name="adj1" fmla="val 56624"/>
              <a:gd name="adj2" fmla="val -17536"/>
              <a:gd name="adj3" fmla="val 16667"/>
            </a:avLst>
          </a:prstGeom>
          <a:pattFill prst="pct5">
            <a:fgClr>
              <a:schemeClr val="bg1"/>
            </a:fgClr>
            <a:bgClr>
              <a:schemeClr val="bg1"/>
            </a:bgClr>
          </a:pattFill>
        </p:spPr>
        <p:style>
          <a:lnRef idx="1">
            <a:schemeClr val="accent6"/>
          </a:lnRef>
          <a:fillRef idx="2">
            <a:schemeClr val="accent6"/>
          </a:fillRef>
          <a:effectRef idx="1">
            <a:schemeClr val="accent6"/>
          </a:effectRef>
          <a:fontRef idx="minor">
            <a:schemeClr val="dk1"/>
          </a:fontRef>
        </p:style>
        <p:txBody>
          <a:bodyPr anchor="ctr"/>
          <a:lstStyle/>
          <a:p>
            <a:r>
              <a:rPr lang="zh-CN" altLang="en-US" sz="3200" b="1" dirty="0" smtClean="0">
                <a:latin typeface="楷体" pitchFamily="49" charset="-122"/>
                <a:ea typeface="楷体" pitchFamily="49" charset="-122"/>
              </a:rPr>
              <a:t>我们学了转化的策略，包括图形的转化和数的计算的转化。</a:t>
            </a:r>
            <a:endParaRPr lang="zh-CN" altLang="en-US" sz="3200" b="1" dirty="0">
              <a:latin typeface="楷体" pitchFamily="49" charset="-122"/>
              <a:ea typeface="楷体" pitchFamily="49" charset="-122"/>
            </a:endParaRP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12"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复习旧知</a:t>
            </a:r>
            <a:endParaRPr lang="zh-CN" altLang="en-US" sz="3200" b="1" dirty="0">
              <a:solidFill>
                <a:srgbClr val="875000"/>
              </a:solidFill>
              <a:latin typeface="幼圆" pitchFamily="49" charset="-122"/>
              <a:ea typeface="幼圆" pitchFamily="49" charset="-122"/>
            </a:endParaRPr>
          </a:p>
        </p:txBody>
      </p:sp>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4117" y="1404296"/>
            <a:ext cx="1126831" cy="161482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2749" y="2298526"/>
            <a:ext cx="817563" cy="125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755576" y="699542"/>
            <a:ext cx="4158315" cy="584775"/>
          </a:xfrm>
          <a:prstGeom prst="rect">
            <a:avLst/>
          </a:prstGeom>
          <a:noFill/>
        </p:spPr>
        <p:txBody>
          <a:bodyPr wrap="square" rtlCol="0">
            <a:spAutoFit/>
          </a:bodyPr>
          <a:lstStyle/>
          <a:p>
            <a:r>
              <a:rPr lang="zh-CN" altLang="en-US" sz="3200" b="1" dirty="0" smtClean="0">
                <a:latin typeface="楷体" pitchFamily="49" charset="-122"/>
                <a:ea typeface="楷体" pitchFamily="49" charset="-122"/>
              </a:rPr>
              <a:t>计算下面各题。</a:t>
            </a:r>
            <a:endParaRPr lang="zh-CN" altLang="en-US" sz="3200" b="1" dirty="0">
              <a:latin typeface="楷体" pitchFamily="49" charset="-122"/>
              <a:ea typeface="楷体" pitchFamily="49" charset="-122"/>
            </a:endParaRPr>
          </a:p>
        </p:txBody>
      </p:sp>
      <p:graphicFrame>
        <p:nvGraphicFramePr>
          <p:cNvPr id="2" name="对象 1">
            <a:hlinkClick r:id="" action="ppaction://ole?verb=1"/>
          </p:cNvPr>
          <p:cNvGraphicFramePr>
            <a:graphicFrameLocks noChangeAspect="1"/>
          </p:cNvGraphicFramePr>
          <p:nvPr>
            <p:extLst>
              <p:ext uri="{D42A27DB-BD31-4B8C-83A1-F6EECF244321}">
                <p14:modId xmlns:p14="http://schemas.microsoft.com/office/powerpoint/2010/main" val="999294408"/>
              </p:ext>
            </p:extLst>
          </p:nvPr>
        </p:nvGraphicFramePr>
        <p:xfrm>
          <a:off x="1488405" y="2427288"/>
          <a:ext cx="995363" cy="1296987"/>
        </p:xfrm>
        <a:graphic>
          <a:graphicData uri="http://schemas.openxmlformats.org/presentationml/2006/ole">
            <mc:AlternateContent xmlns:mc="http://schemas.openxmlformats.org/markup-compatibility/2006">
              <mc:Choice xmlns:v="urn:schemas-microsoft-com:vml" Requires="v">
                <p:oleObj spid="_x0000_s7395" name="公式" r:id="rId4" imgW="622080" imgH="812520" progId="Equation.3">
                  <p:embed/>
                </p:oleObj>
              </mc:Choice>
              <mc:Fallback>
                <p:oleObj name="公式" r:id="rId4" imgW="622080" imgH="812520" progId="Equation.3">
                  <p:embed/>
                  <p:pic>
                    <p:nvPicPr>
                      <p:cNvPr id="0" name="对象 96"/>
                      <p:cNvPicPr>
                        <a:picLocks noChangeAspect="1" noChangeArrowheads="1"/>
                      </p:cNvPicPr>
                      <p:nvPr/>
                    </p:nvPicPr>
                    <p:blipFill>
                      <a:blip r:embed="rId5"/>
                      <a:srcRect/>
                      <a:stretch>
                        <a:fillRect/>
                      </a:stretch>
                    </p:blipFill>
                    <p:spPr bwMode="auto">
                      <a:xfrm>
                        <a:off x="1488405" y="2427288"/>
                        <a:ext cx="995363"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对象 2">
            <a:hlinkClick r:id="" action="ppaction://ole?verb=1"/>
          </p:cNvPr>
          <p:cNvGraphicFramePr>
            <a:graphicFrameLocks noChangeAspect="1"/>
          </p:cNvGraphicFramePr>
          <p:nvPr>
            <p:extLst>
              <p:ext uri="{D42A27DB-BD31-4B8C-83A1-F6EECF244321}">
                <p14:modId xmlns:p14="http://schemas.microsoft.com/office/powerpoint/2010/main" val="4047616433"/>
              </p:ext>
            </p:extLst>
          </p:nvPr>
        </p:nvGraphicFramePr>
        <p:xfrm>
          <a:off x="1773238" y="1671638"/>
          <a:ext cx="611187" cy="627062"/>
        </p:xfrm>
        <a:graphic>
          <a:graphicData uri="http://schemas.openxmlformats.org/presentationml/2006/ole">
            <mc:AlternateContent xmlns:mc="http://schemas.openxmlformats.org/markup-compatibility/2006">
              <mc:Choice xmlns:v="urn:schemas-microsoft-com:vml" Requires="v">
                <p:oleObj spid="_x0000_s7396" name="公式" r:id="rId6" imgW="380880" imgH="393480" progId="Equation.3">
                  <p:embed/>
                </p:oleObj>
              </mc:Choice>
              <mc:Fallback>
                <p:oleObj name="公式" r:id="rId6" imgW="380880" imgH="393480" progId="Equation.3">
                  <p:embed/>
                  <p:pic>
                    <p:nvPicPr>
                      <p:cNvPr id="0" name="对象 2"/>
                      <p:cNvPicPr>
                        <a:picLocks noChangeAspect="1" noChangeArrowheads="1"/>
                      </p:cNvPicPr>
                      <p:nvPr/>
                    </p:nvPicPr>
                    <p:blipFill>
                      <a:blip r:embed="rId7"/>
                      <a:srcRect/>
                      <a:stretch>
                        <a:fillRect/>
                      </a:stretch>
                    </p:blipFill>
                    <p:spPr bwMode="auto">
                      <a:xfrm>
                        <a:off x="1773238" y="1671638"/>
                        <a:ext cx="611187"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对象 4">
            <a:hlinkClick r:id="" action="ppaction://ole?verb=1"/>
          </p:cNvPr>
          <p:cNvGraphicFramePr>
            <a:graphicFrameLocks noChangeAspect="1"/>
          </p:cNvGraphicFramePr>
          <p:nvPr>
            <p:extLst>
              <p:ext uri="{D42A27DB-BD31-4B8C-83A1-F6EECF244321}">
                <p14:modId xmlns:p14="http://schemas.microsoft.com/office/powerpoint/2010/main" val="521226181"/>
              </p:ext>
            </p:extLst>
          </p:nvPr>
        </p:nvGraphicFramePr>
        <p:xfrm>
          <a:off x="4305300" y="1635125"/>
          <a:ext cx="711200" cy="627063"/>
        </p:xfrm>
        <a:graphic>
          <a:graphicData uri="http://schemas.openxmlformats.org/presentationml/2006/ole">
            <mc:AlternateContent xmlns:mc="http://schemas.openxmlformats.org/markup-compatibility/2006">
              <mc:Choice xmlns:v="urn:schemas-microsoft-com:vml" Requires="v">
                <p:oleObj spid="_x0000_s7397" name="公式" r:id="rId8" imgW="444240" imgH="393480" progId="Equation.3">
                  <p:embed/>
                </p:oleObj>
              </mc:Choice>
              <mc:Fallback>
                <p:oleObj name="公式" r:id="rId8" imgW="444240" imgH="393480" progId="Equation.3">
                  <p:embed/>
                  <p:pic>
                    <p:nvPicPr>
                      <p:cNvPr id="0" name="对象 2"/>
                      <p:cNvPicPr>
                        <a:picLocks noChangeAspect="1" noChangeArrowheads="1"/>
                      </p:cNvPicPr>
                      <p:nvPr/>
                    </p:nvPicPr>
                    <p:blipFill>
                      <a:blip r:embed="rId9"/>
                      <a:srcRect/>
                      <a:stretch>
                        <a:fillRect/>
                      </a:stretch>
                    </p:blipFill>
                    <p:spPr bwMode="auto">
                      <a:xfrm>
                        <a:off x="4305300" y="1635125"/>
                        <a:ext cx="711200"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对象 5">
            <a:hlinkClick r:id="" action="ppaction://ole?verb=1"/>
          </p:cNvPr>
          <p:cNvGraphicFramePr>
            <a:graphicFrameLocks noChangeAspect="1"/>
          </p:cNvGraphicFramePr>
          <p:nvPr>
            <p:extLst>
              <p:ext uri="{D42A27DB-BD31-4B8C-83A1-F6EECF244321}">
                <p14:modId xmlns:p14="http://schemas.microsoft.com/office/powerpoint/2010/main" val="3587703187"/>
              </p:ext>
            </p:extLst>
          </p:nvPr>
        </p:nvGraphicFramePr>
        <p:xfrm>
          <a:off x="4080693" y="2427288"/>
          <a:ext cx="995363" cy="1296987"/>
        </p:xfrm>
        <a:graphic>
          <a:graphicData uri="http://schemas.openxmlformats.org/presentationml/2006/ole">
            <mc:AlternateContent xmlns:mc="http://schemas.openxmlformats.org/markup-compatibility/2006">
              <mc:Choice xmlns:v="urn:schemas-microsoft-com:vml" Requires="v">
                <p:oleObj spid="_x0000_s7398" name="公式" r:id="rId10" imgW="622080" imgH="812520" progId="Equation.3">
                  <p:embed/>
                </p:oleObj>
              </mc:Choice>
              <mc:Fallback>
                <p:oleObj name="公式" r:id="rId10" imgW="622080" imgH="812520" progId="Equation.3">
                  <p:embed/>
                  <p:pic>
                    <p:nvPicPr>
                      <p:cNvPr id="0" name="对象 1"/>
                      <p:cNvPicPr>
                        <a:picLocks noChangeAspect="1" noChangeArrowheads="1"/>
                      </p:cNvPicPr>
                      <p:nvPr/>
                    </p:nvPicPr>
                    <p:blipFill>
                      <a:blip r:embed="rId11"/>
                      <a:srcRect/>
                      <a:stretch>
                        <a:fillRect/>
                      </a:stretch>
                    </p:blipFill>
                    <p:spPr bwMode="auto">
                      <a:xfrm>
                        <a:off x="4080693" y="2427288"/>
                        <a:ext cx="995363"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71600" y="1208270"/>
            <a:ext cx="8455011" cy="2312967"/>
            <a:chOff x="512885" y="474807"/>
            <a:chExt cx="8455011" cy="2312967"/>
          </a:xfrm>
        </p:grpSpPr>
        <p:grpSp>
          <p:nvGrpSpPr>
            <p:cNvPr id="79" name="组合 78"/>
            <p:cNvGrpSpPr/>
            <p:nvPr/>
          </p:nvGrpSpPr>
          <p:grpSpPr>
            <a:xfrm>
              <a:off x="512885" y="474807"/>
              <a:ext cx="8455011" cy="2217454"/>
              <a:chOff x="512885" y="332007"/>
              <a:chExt cx="8455011" cy="2217454"/>
            </a:xfrm>
          </p:grpSpPr>
          <p:sp>
            <p:nvSpPr>
              <p:cNvPr id="80" name="文本框 39942"/>
              <p:cNvSpPr txBox="1">
                <a:spLocks noChangeArrowheads="1"/>
              </p:cNvSpPr>
              <p:nvPr/>
            </p:nvSpPr>
            <p:spPr bwMode="auto">
              <a:xfrm>
                <a:off x="512885" y="332007"/>
                <a:ext cx="62007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en-US" sz="3200" b="1" dirty="0">
                    <a:latin typeface="楷体" pitchFamily="49" charset="-122"/>
                    <a:ea typeface="楷体" pitchFamily="49" charset="-122"/>
                  </a:rPr>
                  <a:t>1</a:t>
                </a:r>
                <a:r>
                  <a:rPr lang="en-US" altLang="en-US" sz="3200" b="1" dirty="0" smtClean="0">
                    <a:latin typeface="楷体" pitchFamily="49" charset="-122"/>
                    <a:ea typeface="楷体" pitchFamily="49" charset="-122"/>
                  </a:rPr>
                  <a:t>.</a:t>
                </a:r>
                <a:endParaRPr lang="en-US" altLang="en-US" sz="3200" b="1" dirty="0">
                  <a:solidFill>
                    <a:srgbClr val="FF5599"/>
                  </a:solidFill>
                  <a:latin typeface="楷体" pitchFamily="49" charset="-122"/>
                  <a:ea typeface="楷体" pitchFamily="49" charset="-122"/>
                </a:endParaRPr>
              </a:p>
            </p:txBody>
          </p:sp>
          <p:grpSp>
            <p:nvGrpSpPr>
              <p:cNvPr id="81" name="组合 80"/>
              <p:cNvGrpSpPr/>
              <p:nvPr/>
            </p:nvGrpSpPr>
            <p:grpSpPr>
              <a:xfrm>
                <a:off x="1425675" y="1014488"/>
                <a:ext cx="7542221" cy="1534973"/>
                <a:chOff x="1059648" y="1590031"/>
                <a:chExt cx="7542221" cy="1534973"/>
              </a:xfrm>
            </p:grpSpPr>
            <p:grpSp>
              <p:nvGrpSpPr>
                <p:cNvPr id="82" name="组合 81"/>
                <p:cNvGrpSpPr/>
                <p:nvPr/>
              </p:nvGrpSpPr>
              <p:grpSpPr>
                <a:xfrm>
                  <a:off x="1059648" y="1590031"/>
                  <a:ext cx="7542221" cy="1534973"/>
                  <a:chOff x="1059648" y="1590031"/>
                  <a:chExt cx="7542221" cy="1534973"/>
                </a:xfrm>
              </p:grpSpPr>
              <p:grpSp>
                <p:nvGrpSpPr>
                  <p:cNvPr id="85" name="组合 84"/>
                  <p:cNvGrpSpPr/>
                  <p:nvPr/>
                </p:nvGrpSpPr>
                <p:grpSpPr>
                  <a:xfrm>
                    <a:off x="1059648" y="1590031"/>
                    <a:ext cx="7542221" cy="1534973"/>
                    <a:chOff x="1377548" y="1833702"/>
                    <a:chExt cx="7542221" cy="1534973"/>
                  </a:xfrm>
                </p:grpSpPr>
                <p:grpSp>
                  <p:nvGrpSpPr>
                    <p:cNvPr id="87" name="组合 86"/>
                    <p:cNvGrpSpPr/>
                    <p:nvPr/>
                  </p:nvGrpSpPr>
                  <p:grpSpPr>
                    <a:xfrm>
                      <a:off x="1400575" y="1833776"/>
                      <a:ext cx="7519194" cy="620712"/>
                      <a:chOff x="1400575" y="1833776"/>
                      <a:chExt cx="7519194" cy="620712"/>
                    </a:xfrm>
                  </p:grpSpPr>
                  <p:graphicFrame>
                    <p:nvGraphicFramePr>
                      <p:cNvPr id="95" name="对象 94">
                        <a:hlinkClick r:id="" action="ppaction://ole?verb=1"/>
                      </p:cNvPr>
                      <p:cNvGraphicFramePr>
                        <a:graphicFrameLocks noChangeAspect="1"/>
                      </p:cNvGraphicFramePr>
                      <p:nvPr>
                        <p:extLst>
                          <p:ext uri="{D42A27DB-BD31-4B8C-83A1-F6EECF244321}">
                            <p14:modId xmlns:p14="http://schemas.microsoft.com/office/powerpoint/2010/main" val="3277216845"/>
                          </p:ext>
                        </p:extLst>
                      </p:nvPr>
                    </p:nvGraphicFramePr>
                    <p:xfrm>
                      <a:off x="1400575" y="1833776"/>
                      <a:ext cx="239713" cy="620712"/>
                    </p:xfrm>
                    <a:graphic>
                      <a:graphicData uri="http://schemas.openxmlformats.org/presentationml/2006/ole">
                        <mc:AlternateContent xmlns:mc="http://schemas.openxmlformats.org/markup-compatibility/2006">
                          <mc:Choice xmlns:v="urn:schemas-microsoft-com:vml" Requires="v">
                            <p:oleObj spid="_x0000_s17648" name="公式" r:id="rId3" imgW="152280" imgH="393480" progId="Equation.3">
                              <p:embed/>
                            </p:oleObj>
                          </mc:Choice>
                          <mc:Fallback>
                            <p:oleObj name="公式" r:id="rId3" imgW="152280" imgH="393480" progId="Equation.3">
                              <p:embed/>
                              <p:pic>
                                <p:nvPicPr>
                                  <p:cNvPr id="0" name=""/>
                                  <p:cNvPicPr>
                                    <a:picLocks noChangeAspect="1" noChangeArrowheads="1"/>
                                  </p:cNvPicPr>
                                  <p:nvPr/>
                                </p:nvPicPr>
                                <p:blipFill>
                                  <a:blip r:embed="rId4"/>
                                  <a:srcRect/>
                                  <a:stretch>
                                    <a:fillRect/>
                                  </a:stretch>
                                </p:blipFill>
                                <p:spPr bwMode="auto">
                                  <a:xfrm>
                                    <a:off x="1400575" y="1833776"/>
                                    <a:ext cx="239713" cy="620712"/>
                                  </a:xfrm>
                                  <a:prstGeom prst="rect">
                                    <a:avLst/>
                                  </a:prstGeom>
                                  <a:noFill/>
                                  <a:ln>
                                    <a:noFill/>
                                  </a:ln>
                                  <a:extLst/>
                                </p:spPr>
                              </p:pic>
                            </p:oleObj>
                          </mc:Fallback>
                        </mc:AlternateContent>
                      </a:graphicData>
                    </a:graphic>
                  </p:graphicFrame>
                  <p:sp>
                    <p:nvSpPr>
                      <p:cNvPr id="93" name="TextBox 92"/>
                      <p:cNvSpPr txBox="1"/>
                      <p:nvPr/>
                    </p:nvSpPr>
                    <p:spPr>
                      <a:xfrm>
                        <a:off x="4131870" y="1911640"/>
                        <a:ext cx="4787899" cy="461665"/>
                      </a:xfrm>
                      <a:prstGeom prst="rect">
                        <a:avLst/>
                      </a:prstGeom>
                      <a:noFill/>
                    </p:spPr>
                    <p:txBody>
                      <a:bodyPr wrap="square" rtlCol="0">
                        <a:spAutoFit/>
                      </a:bodyPr>
                      <a:lstStyle/>
                      <a:p>
                        <a:r>
                          <a:rPr lang="zh-CN" altLang="en-US" sz="2400" b="1" dirty="0" smtClean="0">
                            <a:latin typeface="楷体" pitchFamily="49" charset="-122"/>
                            <a:ea typeface="楷体" pitchFamily="49" charset="-122"/>
                          </a:rPr>
                          <a:t>     </a:t>
                        </a:r>
                        <a:endParaRPr lang="zh-CN" altLang="en-US" sz="2400" b="1" dirty="0">
                          <a:latin typeface="楷体" pitchFamily="49" charset="-122"/>
                          <a:ea typeface="楷体" pitchFamily="49" charset="-122"/>
                        </a:endParaRPr>
                      </a:p>
                    </p:txBody>
                  </p:sp>
                </p:grpSp>
                <p:graphicFrame>
                  <p:nvGraphicFramePr>
                    <p:cNvPr id="88" name="对象 87">
                      <a:hlinkClick r:id="" action="ppaction://ole?verb=1"/>
                    </p:cNvPr>
                    <p:cNvGraphicFramePr>
                      <a:graphicFrameLocks noChangeAspect="1"/>
                    </p:cNvGraphicFramePr>
                    <p:nvPr>
                      <p:extLst>
                        <p:ext uri="{D42A27DB-BD31-4B8C-83A1-F6EECF244321}">
                          <p14:modId xmlns:p14="http://schemas.microsoft.com/office/powerpoint/2010/main" val="4245126024"/>
                        </p:ext>
                      </p:extLst>
                    </p:nvPr>
                  </p:nvGraphicFramePr>
                  <p:xfrm>
                    <a:off x="3227729" y="1833702"/>
                    <a:ext cx="239713" cy="619125"/>
                  </p:xfrm>
                  <a:graphic>
                    <a:graphicData uri="http://schemas.openxmlformats.org/presentationml/2006/ole">
                      <mc:AlternateContent xmlns:mc="http://schemas.openxmlformats.org/markup-compatibility/2006">
                        <mc:Choice xmlns:v="urn:schemas-microsoft-com:vml" Requires="v">
                          <p:oleObj spid="_x0000_s17649" name="公式" r:id="rId5" imgW="152280" imgH="393480" progId="Equation.3">
                            <p:embed/>
                          </p:oleObj>
                        </mc:Choice>
                        <mc:Fallback>
                          <p:oleObj name="公式" r:id="rId5" imgW="152280" imgH="393480" progId="Equation.3">
                            <p:embed/>
                            <p:pic>
                              <p:nvPicPr>
                                <p:cNvPr id="0" name=""/>
                                <p:cNvPicPr>
                                  <a:picLocks noChangeAspect="1" noChangeArrowheads="1"/>
                                </p:cNvPicPr>
                                <p:nvPr/>
                              </p:nvPicPr>
                              <p:blipFill>
                                <a:blip r:embed="rId6"/>
                                <a:srcRect/>
                                <a:stretch>
                                  <a:fillRect/>
                                </a:stretch>
                              </p:blipFill>
                              <p:spPr bwMode="auto">
                                <a:xfrm>
                                  <a:off x="3227729" y="1833702"/>
                                  <a:ext cx="239713"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0" name="对象 89">
                      <a:hlinkClick r:id="" action="ppaction://ole?verb=1"/>
                    </p:cNvPr>
                    <p:cNvGraphicFramePr>
                      <a:graphicFrameLocks noChangeAspect="1"/>
                    </p:cNvGraphicFramePr>
                    <p:nvPr>
                      <p:extLst>
                        <p:ext uri="{D42A27DB-BD31-4B8C-83A1-F6EECF244321}">
                          <p14:modId xmlns:p14="http://schemas.microsoft.com/office/powerpoint/2010/main" val="6736749"/>
                        </p:ext>
                      </p:extLst>
                    </p:nvPr>
                  </p:nvGraphicFramePr>
                  <p:xfrm>
                    <a:off x="1377548" y="2747962"/>
                    <a:ext cx="242888" cy="620713"/>
                  </p:xfrm>
                  <a:graphic>
                    <a:graphicData uri="http://schemas.openxmlformats.org/presentationml/2006/ole">
                      <mc:AlternateContent xmlns:mc="http://schemas.openxmlformats.org/markup-compatibility/2006">
                        <mc:Choice xmlns:v="urn:schemas-microsoft-com:vml" Requires="v">
                          <p:oleObj spid="_x0000_s17650" name="公式" r:id="rId7" imgW="152280" imgH="393480" progId="Equation.3">
                            <p:embed/>
                          </p:oleObj>
                        </mc:Choice>
                        <mc:Fallback>
                          <p:oleObj name="公式" r:id="rId7" imgW="152280" imgH="393480" progId="Equation.3">
                            <p:embed/>
                            <p:pic>
                              <p:nvPicPr>
                                <p:cNvPr id="0" name=""/>
                                <p:cNvPicPr>
                                  <a:picLocks noChangeAspect="1" noChangeArrowheads="1"/>
                                </p:cNvPicPr>
                                <p:nvPr/>
                              </p:nvPicPr>
                              <p:blipFill>
                                <a:blip r:embed="rId8"/>
                                <a:srcRect/>
                                <a:stretch>
                                  <a:fillRect/>
                                </a:stretch>
                              </p:blipFill>
                              <p:spPr bwMode="auto">
                                <a:xfrm>
                                  <a:off x="1377548" y="2747962"/>
                                  <a:ext cx="2428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86" name="TextBox 85"/>
                  <p:cNvSpPr txBox="1"/>
                  <p:nvPr/>
                </p:nvSpPr>
                <p:spPr>
                  <a:xfrm>
                    <a:off x="1277781" y="1876172"/>
                    <a:ext cx="6534579" cy="1200329"/>
                  </a:xfrm>
                  <a:prstGeom prst="rect">
                    <a:avLst/>
                  </a:prstGeom>
                  <a:noFill/>
                </p:spPr>
                <p:txBody>
                  <a:bodyPr wrap="square" rtlCol="0">
                    <a:spAutoFit/>
                  </a:bodyPr>
                  <a:lstStyle/>
                  <a:p>
                    <a:r>
                      <a:rPr lang="en-US" altLang="zh-CN" sz="2400" b="1" dirty="0">
                        <a:latin typeface="楷体" pitchFamily="49" charset="-122"/>
                        <a:ea typeface="楷体" pitchFamily="49" charset="-122"/>
                      </a:rPr>
                      <a:t>=</a:t>
                    </a:r>
                    <a:r>
                      <a:rPr lang="zh-CN" altLang="en-US" sz="2400" b="1" dirty="0" smtClean="0">
                        <a:latin typeface="楷体" pitchFamily="49" charset="-122"/>
                        <a:ea typeface="楷体" pitchFamily="49" charset="-122"/>
                      </a:rPr>
                      <a:t>           </a:t>
                    </a:r>
                    <a:r>
                      <a:rPr lang="en-US" altLang="zh-CN" sz="2400" b="1" dirty="0" smtClean="0">
                        <a:latin typeface="楷体" pitchFamily="49" charset="-122"/>
                        <a:ea typeface="楷体" pitchFamily="49" charset="-122"/>
                      </a:rPr>
                      <a:t>=</a:t>
                    </a:r>
                    <a:r>
                      <a:rPr lang="zh-CN" altLang="en-US" sz="2400" b="1" dirty="0" smtClean="0">
                        <a:latin typeface="楷体" pitchFamily="49" charset="-122"/>
                        <a:ea typeface="楷体" pitchFamily="49" charset="-122"/>
                      </a:rPr>
                      <a:t>         </a:t>
                    </a:r>
                    <a:endParaRPr lang="en-US" altLang="zh-CN" sz="2400" b="1" dirty="0" smtClean="0">
                      <a:latin typeface="楷体" pitchFamily="49" charset="-122"/>
                      <a:ea typeface="楷体" pitchFamily="49" charset="-122"/>
                    </a:endParaRPr>
                  </a:p>
                  <a:p>
                    <a:endParaRPr lang="en-US" altLang="zh-CN" sz="2400" b="1" dirty="0">
                      <a:latin typeface="楷体" pitchFamily="49" charset="-122"/>
                      <a:ea typeface="楷体" pitchFamily="49" charset="-122"/>
                    </a:endParaRPr>
                  </a:p>
                  <a:p>
                    <a:r>
                      <a:rPr lang="en-US" altLang="zh-CN" sz="2400" b="1" dirty="0" smtClean="0">
                        <a:latin typeface="楷体" pitchFamily="49" charset="-122"/>
                        <a:ea typeface="楷体" pitchFamily="49" charset="-122"/>
                      </a:rPr>
                      <a:t>=</a:t>
                    </a:r>
                    <a:r>
                      <a:rPr lang="zh-CN" altLang="en-US" sz="2400" b="1" dirty="0" smtClean="0">
                        <a:latin typeface="楷体" pitchFamily="49" charset="-122"/>
                        <a:ea typeface="楷体" pitchFamily="49" charset="-122"/>
                      </a:rPr>
                      <a:t>     </a:t>
                    </a:r>
                    <a:r>
                      <a:rPr lang="en-US" altLang="zh-CN" sz="2400" b="1" dirty="0" smtClean="0">
                        <a:latin typeface="楷体" pitchFamily="49" charset="-122"/>
                        <a:ea typeface="楷体" pitchFamily="49" charset="-122"/>
                      </a:rPr>
                      <a:t>      =</a:t>
                    </a:r>
                    <a:endParaRPr lang="zh-CN" altLang="en-US" sz="2400" b="1" dirty="0">
                      <a:latin typeface="楷体" pitchFamily="49" charset="-122"/>
                      <a:ea typeface="楷体" pitchFamily="49" charset="-122"/>
                    </a:endParaRPr>
                  </a:p>
                </p:txBody>
              </p:sp>
            </p:grpSp>
            <p:graphicFrame>
              <p:nvGraphicFramePr>
                <p:cNvPr id="84" name="对象 83">
                  <a:hlinkClick r:id="" action="ppaction://ole?verb=1"/>
                </p:cNvPr>
                <p:cNvGraphicFramePr>
                  <a:graphicFrameLocks noChangeAspect="1"/>
                </p:cNvGraphicFramePr>
                <p:nvPr>
                  <p:extLst>
                    <p:ext uri="{D42A27DB-BD31-4B8C-83A1-F6EECF244321}">
                      <p14:modId xmlns:p14="http://schemas.microsoft.com/office/powerpoint/2010/main" val="1617373785"/>
                    </p:ext>
                  </p:extLst>
                </p:nvPr>
              </p:nvGraphicFramePr>
              <p:xfrm>
                <a:off x="2903603" y="2500437"/>
                <a:ext cx="222250" cy="620713"/>
              </p:xfrm>
              <a:graphic>
                <a:graphicData uri="http://schemas.openxmlformats.org/presentationml/2006/ole">
                  <mc:AlternateContent xmlns:mc="http://schemas.openxmlformats.org/markup-compatibility/2006">
                    <mc:Choice xmlns:v="urn:schemas-microsoft-com:vml" Requires="v">
                      <p:oleObj spid="_x0000_s17651" name="公式" r:id="rId9" imgW="139680" imgH="393480" progId="Equation.3">
                        <p:embed/>
                      </p:oleObj>
                    </mc:Choice>
                    <mc:Fallback>
                      <p:oleObj name="公式" r:id="rId9" imgW="139680" imgH="393480" progId="Equation.3">
                        <p:embed/>
                        <p:pic>
                          <p:nvPicPr>
                            <p:cNvPr id="0" name=""/>
                            <p:cNvPicPr>
                              <a:picLocks noChangeAspect="1" noChangeArrowheads="1"/>
                            </p:cNvPicPr>
                            <p:nvPr/>
                          </p:nvPicPr>
                          <p:blipFill>
                            <a:blip r:embed="rId10"/>
                            <a:srcRect/>
                            <a:stretch>
                              <a:fillRect/>
                            </a:stretch>
                          </p:blipFill>
                          <p:spPr bwMode="auto">
                            <a:xfrm>
                              <a:off x="2903603" y="2500437"/>
                              <a:ext cx="22225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grpSp>
          <p:nvGrpSpPr>
            <p:cNvPr id="5" name="组合 4"/>
            <p:cNvGrpSpPr/>
            <p:nvPr/>
          </p:nvGrpSpPr>
          <p:grpSpPr>
            <a:xfrm>
              <a:off x="1973945" y="1041566"/>
              <a:ext cx="2963862" cy="1746208"/>
              <a:chOff x="1973945" y="1041566"/>
              <a:chExt cx="2963862" cy="1746208"/>
            </a:xfrm>
          </p:grpSpPr>
          <p:grpSp>
            <p:nvGrpSpPr>
              <p:cNvPr id="3" name="组合 2"/>
              <p:cNvGrpSpPr/>
              <p:nvPr/>
            </p:nvGrpSpPr>
            <p:grpSpPr>
              <a:xfrm>
                <a:off x="1973945" y="1041566"/>
                <a:ext cx="1157895" cy="810104"/>
                <a:chOff x="3380520" y="2799375"/>
                <a:chExt cx="1157895" cy="810104"/>
              </a:xfrm>
            </p:grpSpPr>
            <p:pic>
              <p:nvPicPr>
                <p:cNvPr id="17599" name="Picture 191"/>
                <p:cNvPicPr>
                  <a:picLocks noChangeAspect="1" noChangeArrowheads="1"/>
                </p:cNvPicPr>
                <p:nvPr/>
              </p:nvPicPr>
              <p:blipFill rotWithShape="1">
                <a:blip r:embed="rId11">
                  <a:extLst>
                    <a:ext uri="{28A0092B-C50C-407E-A947-70E740481C1C}">
                      <a14:useLocalDpi xmlns:a14="http://schemas.microsoft.com/office/drawing/2010/main" val="0"/>
                    </a:ext>
                  </a:extLst>
                </a:blip>
                <a:srcRect b="36735"/>
                <a:stretch/>
              </p:blipFill>
              <p:spPr bwMode="auto">
                <a:xfrm>
                  <a:off x="3380520" y="2799375"/>
                  <a:ext cx="725611" cy="42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491880" y="3147814"/>
                  <a:ext cx="1046535"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20</a:t>
                  </a:r>
                  <a:endParaRPr lang="zh-CN" altLang="en-US" sz="2400" b="1" dirty="0">
                    <a:latin typeface="楷体" pitchFamily="49" charset="-122"/>
                    <a:ea typeface="楷体" pitchFamily="49" charset="-122"/>
                  </a:endParaRPr>
                </a:p>
              </p:txBody>
            </p:sp>
          </p:grpSp>
          <p:grpSp>
            <p:nvGrpSpPr>
              <p:cNvPr id="49" name="组合 48"/>
              <p:cNvGrpSpPr/>
              <p:nvPr/>
            </p:nvGrpSpPr>
            <p:grpSpPr>
              <a:xfrm>
                <a:off x="3774145" y="1059582"/>
                <a:ext cx="1157895" cy="810104"/>
                <a:chOff x="3380520" y="2799375"/>
                <a:chExt cx="1157895" cy="810104"/>
              </a:xfrm>
            </p:grpSpPr>
            <p:pic>
              <p:nvPicPr>
                <p:cNvPr id="50" name="Picture 191"/>
                <p:cNvPicPr>
                  <a:picLocks noChangeAspect="1" noChangeArrowheads="1"/>
                </p:cNvPicPr>
                <p:nvPr/>
              </p:nvPicPr>
              <p:blipFill rotWithShape="1">
                <a:blip r:embed="rId11">
                  <a:extLst>
                    <a:ext uri="{28A0092B-C50C-407E-A947-70E740481C1C}">
                      <a14:useLocalDpi xmlns:a14="http://schemas.microsoft.com/office/drawing/2010/main" val="0"/>
                    </a:ext>
                  </a:extLst>
                </a:blip>
                <a:srcRect b="36735"/>
                <a:stretch/>
              </p:blipFill>
              <p:spPr bwMode="auto">
                <a:xfrm>
                  <a:off x="3380520" y="2799375"/>
                  <a:ext cx="725611" cy="42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3491880" y="3147814"/>
                  <a:ext cx="1046535"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35</a:t>
                  </a:r>
                  <a:endParaRPr lang="zh-CN" altLang="en-US" sz="2400" b="1" dirty="0">
                    <a:latin typeface="楷体" pitchFamily="49" charset="-122"/>
                    <a:ea typeface="楷体" pitchFamily="49" charset="-122"/>
                  </a:endParaRPr>
                </a:p>
              </p:txBody>
            </p:sp>
          </p:grpSp>
          <p:grpSp>
            <p:nvGrpSpPr>
              <p:cNvPr id="52" name="组合 51"/>
              <p:cNvGrpSpPr/>
              <p:nvPr/>
            </p:nvGrpSpPr>
            <p:grpSpPr>
              <a:xfrm>
                <a:off x="1979712" y="1977670"/>
                <a:ext cx="1157895" cy="810104"/>
                <a:chOff x="3380520" y="2799375"/>
                <a:chExt cx="1157895" cy="810104"/>
              </a:xfrm>
            </p:grpSpPr>
            <p:pic>
              <p:nvPicPr>
                <p:cNvPr id="53" name="Picture 191"/>
                <p:cNvPicPr>
                  <a:picLocks noChangeAspect="1" noChangeArrowheads="1"/>
                </p:cNvPicPr>
                <p:nvPr/>
              </p:nvPicPr>
              <p:blipFill rotWithShape="1">
                <a:blip r:embed="rId11">
                  <a:extLst>
                    <a:ext uri="{28A0092B-C50C-407E-A947-70E740481C1C}">
                      <a14:useLocalDpi xmlns:a14="http://schemas.microsoft.com/office/drawing/2010/main" val="0"/>
                    </a:ext>
                  </a:extLst>
                </a:blip>
                <a:srcRect b="36735"/>
                <a:stretch/>
              </p:blipFill>
              <p:spPr bwMode="auto">
                <a:xfrm>
                  <a:off x="3380520" y="2799375"/>
                  <a:ext cx="725611" cy="42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TextBox 53"/>
                <p:cNvSpPr txBox="1"/>
                <p:nvPr/>
              </p:nvSpPr>
              <p:spPr>
                <a:xfrm>
                  <a:off x="3491880" y="3147814"/>
                  <a:ext cx="1046535"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36</a:t>
                  </a:r>
                  <a:endParaRPr lang="zh-CN" altLang="en-US" sz="2400" b="1" dirty="0">
                    <a:latin typeface="楷体" pitchFamily="49" charset="-122"/>
                    <a:ea typeface="楷体" pitchFamily="49" charset="-122"/>
                  </a:endParaRPr>
                </a:p>
              </p:txBody>
            </p:sp>
          </p:grpSp>
          <p:grpSp>
            <p:nvGrpSpPr>
              <p:cNvPr id="55" name="组合 54"/>
              <p:cNvGrpSpPr/>
              <p:nvPr/>
            </p:nvGrpSpPr>
            <p:grpSpPr>
              <a:xfrm>
                <a:off x="3779912" y="1977670"/>
                <a:ext cx="1157895" cy="810104"/>
                <a:chOff x="3380520" y="2799375"/>
                <a:chExt cx="1157895" cy="810104"/>
              </a:xfrm>
            </p:grpSpPr>
            <p:pic>
              <p:nvPicPr>
                <p:cNvPr id="56" name="Picture 191"/>
                <p:cNvPicPr>
                  <a:picLocks noChangeAspect="1" noChangeArrowheads="1"/>
                </p:cNvPicPr>
                <p:nvPr/>
              </p:nvPicPr>
              <p:blipFill rotWithShape="1">
                <a:blip r:embed="rId11">
                  <a:extLst>
                    <a:ext uri="{28A0092B-C50C-407E-A947-70E740481C1C}">
                      <a14:useLocalDpi xmlns:a14="http://schemas.microsoft.com/office/drawing/2010/main" val="0"/>
                    </a:ext>
                  </a:extLst>
                </a:blip>
                <a:srcRect b="36735"/>
                <a:stretch/>
              </p:blipFill>
              <p:spPr bwMode="auto">
                <a:xfrm>
                  <a:off x="3380520" y="2799375"/>
                  <a:ext cx="725611" cy="42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TextBox 56"/>
                <p:cNvSpPr txBox="1"/>
                <p:nvPr/>
              </p:nvSpPr>
              <p:spPr>
                <a:xfrm>
                  <a:off x="3491880" y="3147814"/>
                  <a:ext cx="1046535" cy="461665"/>
                </a:xfrm>
                <a:prstGeom prst="rect">
                  <a:avLst/>
                </a:prstGeom>
                <a:noFill/>
              </p:spPr>
              <p:txBody>
                <a:bodyPr wrap="square" rtlCol="0">
                  <a:spAutoFit/>
                </a:bodyPr>
                <a:lstStyle/>
                <a:p>
                  <a:r>
                    <a:rPr lang="en-US" altLang="zh-CN" sz="2400" b="1" dirty="0">
                      <a:latin typeface="楷体" pitchFamily="49" charset="-122"/>
                      <a:ea typeface="楷体" pitchFamily="49" charset="-122"/>
                    </a:rPr>
                    <a:t>1</a:t>
                  </a:r>
                  <a:r>
                    <a:rPr lang="en-US" altLang="zh-CN" sz="2400" b="1" dirty="0" smtClean="0">
                      <a:latin typeface="楷体" pitchFamily="49" charset="-122"/>
                      <a:ea typeface="楷体" pitchFamily="49" charset="-122"/>
                    </a:rPr>
                    <a:t>5</a:t>
                  </a:r>
                  <a:endParaRPr lang="zh-CN" altLang="en-US" sz="2400" b="1" dirty="0">
                    <a:latin typeface="楷体" pitchFamily="49" charset="-122"/>
                    <a:ea typeface="楷体" pitchFamily="49" charset="-122"/>
                  </a:endParaRPr>
                </a:p>
              </p:txBody>
            </p:sp>
          </p:grpSp>
        </p:grpSp>
      </p:grpSp>
      <p:sp>
        <p:nvSpPr>
          <p:cNvPr id="4" name="TextBox 3"/>
          <p:cNvSpPr txBox="1"/>
          <p:nvPr/>
        </p:nvSpPr>
        <p:spPr>
          <a:xfrm>
            <a:off x="2544837" y="1779662"/>
            <a:ext cx="648072"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15</a:t>
            </a:r>
            <a:endParaRPr lang="zh-CN" altLang="en-US" sz="2400" b="1" dirty="0">
              <a:latin typeface="楷体" pitchFamily="49" charset="-122"/>
              <a:ea typeface="楷体" pitchFamily="49" charset="-122"/>
            </a:endParaRPr>
          </a:p>
        </p:txBody>
      </p:sp>
      <p:sp>
        <p:nvSpPr>
          <p:cNvPr id="35" name="TextBox 34"/>
          <p:cNvSpPr txBox="1"/>
          <p:nvPr/>
        </p:nvSpPr>
        <p:spPr>
          <a:xfrm>
            <a:off x="4345037" y="1779662"/>
            <a:ext cx="648072" cy="461665"/>
          </a:xfrm>
          <a:prstGeom prst="rect">
            <a:avLst/>
          </a:prstGeom>
          <a:noFill/>
        </p:spPr>
        <p:txBody>
          <a:bodyPr wrap="square" rtlCol="0">
            <a:spAutoFit/>
          </a:bodyPr>
          <a:lstStyle/>
          <a:p>
            <a:r>
              <a:rPr lang="en-US" altLang="zh-CN" sz="2400" b="1" dirty="0">
                <a:latin typeface="楷体" pitchFamily="49" charset="-122"/>
                <a:ea typeface="楷体" pitchFamily="49" charset="-122"/>
              </a:rPr>
              <a:t>2</a:t>
            </a:r>
            <a:r>
              <a:rPr lang="en-US" altLang="zh-CN" sz="2400" b="1" dirty="0" smtClean="0">
                <a:latin typeface="楷体" pitchFamily="49" charset="-122"/>
                <a:ea typeface="楷体" pitchFamily="49" charset="-122"/>
              </a:rPr>
              <a:t>5</a:t>
            </a:r>
            <a:endParaRPr lang="zh-CN" altLang="en-US" sz="2400" b="1" dirty="0">
              <a:latin typeface="楷体" pitchFamily="49" charset="-122"/>
              <a:ea typeface="楷体" pitchFamily="49" charset="-122"/>
            </a:endParaRPr>
          </a:p>
        </p:txBody>
      </p:sp>
      <p:sp>
        <p:nvSpPr>
          <p:cNvPr id="36" name="TextBox 35"/>
          <p:cNvSpPr txBox="1"/>
          <p:nvPr/>
        </p:nvSpPr>
        <p:spPr>
          <a:xfrm>
            <a:off x="2544837" y="2715766"/>
            <a:ext cx="648072"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16</a:t>
            </a:r>
            <a:endParaRPr lang="zh-CN" altLang="en-US" sz="2400" b="1" dirty="0">
              <a:latin typeface="楷体" pitchFamily="49" charset="-122"/>
              <a:ea typeface="楷体" pitchFamily="49" charset="-122"/>
            </a:endParaRPr>
          </a:p>
        </p:txBody>
      </p:sp>
      <p:sp>
        <p:nvSpPr>
          <p:cNvPr id="37" name="TextBox 36"/>
          <p:cNvSpPr txBox="1"/>
          <p:nvPr/>
        </p:nvSpPr>
        <p:spPr>
          <a:xfrm>
            <a:off x="4429446" y="2715766"/>
            <a:ext cx="648072" cy="461665"/>
          </a:xfrm>
          <a:prstGeom prst="rect">
            <a:avLst/>
          </a:prstGeom>
          <a:noFill/>
        </p:spPr>
        <p:txBody>
          <a:bodyPr wrap="square" rtlCol="0">
            <a:spAutoFit/>
          </a:bodyPr>
          <a:lstStyle/>
          <a:p>
            <a:r>
              <a:rPr lang="en-US" altLang="zh-CN" sz="2400" b="1" dirty="0">
                <a:latin typeface="楷体" pitchFamily="49" charset="-122"/>
                <a:ea typeface="楷体" pitchFamily="49" charset="-122"/>
              </a:rPr>
              <a:t>9</a:t>
            </a:r>
            <a:endParaRPr lang="zh-CN" altLang="en-US" sz="2400" b="1" dirty="0">
              <a:latin typeface="楷体" pitchFamily="49" charset="-122"/>
              <a:ea typeface="楷体" pitchFamily="49" charset="-122"/>
            </a:endParaRPr>
          </a:p>
        </p:txBody>
      </p:sp>
      <p:pic>
        <p:nvPicPr>
          <p:cNvPr id="38" name="图片 37">
            <a:extLst>
              <a:ext uri="{FF2B5EF4-FFF2-40B4-BE49-F238E27FC236}">
                <a16:creationId xmlns:a16="http://schemas.microsoft.com/office/drawing/2014/main" xmlns="" id="{2E442DE0-4B71-8D49-99E3-B1665066CF6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2082" y="492072"/>
            <a:ext cx="366860" cy="456338"/>
          </a:xfrm>
          <a:prstGeom prst="rect">
            <a:avLst/>
          </a:prstGeom>
        </p:spPr>
      </p:pic>
      <p:sp>
        <p:nvSpPr>
          <p:cNvPr id="39"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itchFamily="49" charset="-122"/>
                <a:ea typeface="幼圆" pitchFamily="49" charset="-122"/>
              </a:rPr>
              <a:t>巩固练习</a:t>
            </a:r>
            <a:endParaRPr lang="zh-CN" altLang="en-US" sz="3200" b="1" dirty="0">
              <a:solidFill>
                <a:srgbClr val="875000"/>
              </a:solidFill>
              <a:latin typeface="幼圆" pitchFamily="49" charset="-122"/>
              <a:ea typeface="幼圆" pitchFamily="49" charset="-122"/>
            </a:endParaRPr>
          </a:p>
        </p:txBody>
      </p:sp>
    </p:spTree>
    <p:extLst>
      <p:ext uri="{BB962C8B-B14F-4D97-AF65-F5344CB8AC3E}">
        <p14:creationId xmlns:p14="http://schemas.microsoft.com/office/powerpoint/2010/main" val="37558783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683568" y="627534"/>
            <a:ext cx="8284328" cy="1152128"/>
            <a:chOff x="683568" y="484734"/>
            <a:chExt cx="8284328" cy="1152128"/>
          </a:xfrm>
        </p:grpSpPr>
        <p:sp>
          <p:nvSpPr>
            <p:cNvPr id="80" name="文本框 39942"/>
            <p:cNvSpPr txBox="1">
              <a:spLocks noChangeArrowheads="1"/>
            </p:cNvSpPr>
            <p:nvPr/>
          </p:nvSpPr>
          <p:spPr bwMode="auto">
            <a:xfrm>
              <a:off x="683568" y="484734"/>
              <a:ext cx="6200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en-US" sz="2400" b="1" dirty="0" smtClean="0">
                  <a:latin typeface="楷体" pitchFamily="49" charset="-122"/>
                  <a:ea typeface="楷体" pitchFamily="49" charset="-122"/>
                </a:rPr>
                <a:t>2.</a:t>
              </a:r>
              <a:endParaRPr lang="en-US" altLang="en-US" sz="2400" b="1" dirty="0">
                <a:solidFill>
                  <a:srgbClr val="FF5599"/>
                </a:solidFill>
                <a:latin typeface="楷体" pitchFamily="49" charset="-122"/>
                <a:ea typeface="楷体" pitchFamily="49" charset="-122"/>
              </a:endParaRPr>
            </a:p>
          </p:txBody>
        </p:sp>
        <p:grpSp>
          <p:nvGrpSpPr>
            <p:cNvPr id="81" name="组合 80"/>
            <p:cNvGrpSpPr/>
            <p:nvPr/>
          </p:nvGrpSpPr>
          <p:grpSpPr>
            <a:xfrm>
              <a:off x="1448702" y="987425"/>
              <a:ext cx="7519194" cy="649437"/>
              <a:chOff x="1082675" y="1562968"/>
              <a:chExt cx="7519194" cy="649437"/>
            </a:xfrm>
          </p:grpSpPr>
          <p:grpSp>
            <p:nvGrpSpPr>
              <p:cNvPr id="82" name="组合 81"/>
              <p:cNvGrpSpPr/>
              <p:nvPr/>
            </p:nvGrpSpPr>
            <p:grpSpPr>
              <a:xfrm>
                <a:off x="1082675" y="1589956"/>
                <a:ext cx="7519194" cy="622449"/>
                <a:chOff x="1082675" y="1589956"/>
                <a:chExt cx="7519194" cy="622449"/>
              </a:xfrm>
            </p:grpSpPr>
            <p:grpSp>
              <p:nvGrpSpPr>
                <p:cNvPr id="85" name="组合 84"/>
                <p:cNvGrpSpPr/>
                <p:nvPr/>
              </p:nvGrpSpPr>
              <p:grpSpPr>
                <a:xfrm>
                  <a:off x="1082675" y="1589956"/>
                  <a:ext cx="7519194" cy="622449"/>
                  <a:chOff x="1400575" y="1833627"/>
                  <a:chExt cx="7519194" cy="622449"/>
                </a:xfrm>
              </p:grpSpPr>
              <p:grpSp>
                <p:nvGrpSpPr>
                  <p:cNvPr id="87" name="组合 86"/>
                  <p:cNvGrpSpPr/>
                  <p:nvPr/>
                </p:nvGrpSpPr>
                <p:grpSpPr>
                  <a:xfrm>
                    <a:off x="1400575" y="1833627"/>
                    <a:ext cx="7519194" cy="620861"/>
                    <a:chOff x="1400575" y="1833627"/>
                    <a:chExt cx="7519194" cy="620861"/>
                  </a:xfrm>
                </p:grpSpPr>
                <p:grpSp>
                  <p:nvGrpSpPr>
                    <p:cNvPr id="91" name="组合 90"/>
                    <p:cNvGrpSpPr/>
                    <p:nvPr/>
                  </p:nvGrpSpPr>
                  <p:grpSpPr>
                    <a:xfrm>
                      <a:off x="1400575" y="1833776"/>
                      <a:ext cx="768350" cy="620712"/>
                      <a:chOff x="1026520" y="2337832"/>
                      <a:chExt cx="768350" cy="620712"/>
                    </a:xfrm>
                  </p:grpSpPr>
                  <p:graphicFrame>
                    <p:nvGraphicFramePr>
                      <p:cNvPr id="95" name="对象 94">
                        <a:hlinkClick r:id="" action="ppaction://ole?verb=1"/>
                      </p:cNvPr>
                      <p:cNvGraphicFramePr>
                        <a:graphicFrameLocks noChangeAspect="1"/>
                      </p:cNvGraphicFramePr>
                      <p:nvPr>
                        <p:extLst>
                          <p:ext uri="{D42A27DB-BD31-4B8C-83A1-F6EECF244321}">
                            <p14:modId xmlns:p14="http://schemas.microsoft.com/office/powerpoint/2010/main" val="538097987"/>
                          </p:ext>
                        </p:extLst>
                      </p:nvPr>
                    </p:nvGraphicFramePr>
                    <p:xfrm>
                      <a:off x="1026520" y="2337832"/>
                      <a:ext cx="239713" cy="620712"/>
                    </p:xfrm>
                    <a:graphic>
                      <a:graphicData uri="http://schemas.openxmlformats.org/presentationml/2006/ole">
                        <mc:AlternateContent xmlns:mc="http://schemas.openxmlformats.org/markup-compatibility/2006">
                          <mc:Choice xmlns:v="urn:schemas-microsoft-com:vml" Requires="v">
                            <p:oleObj spid="_x0000_s21747" name="公式" r:id="rId3" imgW="152280" imgH="393480" progId="Equation.3">
                              <p:embed/>
                            </p:oleObj>
                          </mc:Choice>
                          <mc:Fallback>
                            <p:oleObj name="公式" r:id="rId3" imgW="152280" imgH="393480" progId="Equation.3">
                              <p:embed/>
                              <p:pic>
                                <p:nvPicPr>
                                  <p:cNvPr id="0" name=""/>
                                  <p:cNvPicPr>
                                    <a:picLocks noChangeAspect="1" noChangeArrowheads="1"/>
                                  </p:cNvPicPr>
                                  <p:nvPr/>
                                </p:nvPicPr>
                                <p:blipFill>
                                  <a:blip r:embed="rId4"/>
                                  <a:srcRect/>
                                  <a:stretch>
                                    <a:fillRect/>
                                  </a:stretch>
                                </p:blipFill>
                                <p:spPr bwMode="auto">
                                  <a:xfrm>
                                    <a:off x="1026520" y="2337832"/>
                                    <a:ext cx="239713" cy="620712"/>
                                  </a:xfrm>
                                  <a:prstGeom prst="rect">
                                    <a:avLst/>
                                  </a:prstGeom>
                                  <a:noFill/>
                                  <a:ln>
                                    <a:noFill/>
                                  </a:ln>
                                  <a:extLst/>
                                </p:spPr>
                              </p:pic>
                            </p:oleObj>
                          </mc:Fallback>
                        </mc:AlternateContent>
                      </a:graphicData>
                    </a:graphic>
                  </p:graphicFrame>
                  <p:graphicFrame>
                    <p:nvGraphicFramePr>
                      <p:cNvPr id="96" name="对象 95">
                        <a:hlinkClick r:id="" action="ppaction://ole?verb=1"/>
                      </p:cNvPr>
                      <p:cNvGraphicFramePr>
                        <a:graphicFrameLocks noChangeAspect="1"/>
                      </p:cNvGraphicFramePr>
                      <p:nvPr>
                        <p:extLst>
                          <p:ext uri="{D42A27DB-BD31-4B8C-83A1-F6EECF244321}">
                            <p14:modId xmlns:p14="http://schemas.microsoft.com/office/powerpoint/2010/main" val="3010925478"/>
                          </p:ext>
                        </p:extLst>
                      </p:nvPr>
                    </p:nvGraphicFramePr>
                    <p:xfrm>
                      <a:off x="1572620" y="2337832"/>
                      <a:ext cx="222250" cy="620712"/>
                    </p:xfrm>
                    <a:graphic>
                      <a:graphicData uri="http://schemas.openxmlformats.org/presentationml/2006/ole">
                        <mc:AlternateContent xmlns:mc="http://schemas.openxmlformats.org/markup-compatibility/2006">
                          <mc:Choice xmlns:v="urn:schemas-microsoft-com:vml" Requires="v">
                            <p:oleObj spid="_x0000_s21748" name="公式" r:id="rId5" imgW="139680" imgH="393480" progId="Equation.3">
                              <p:embed/>
                            </p:oleObj>
                          </mc:Choice>
                          <mc:Fallback>
                            <p:oleObj name="公式" r:id="rId5" imgW="139680" imgH="393480" progId="Equation.3">
                              <p:embed/>
                              <p:pic>
                                <p:nvPicPr>
                                  <p:cNvPr id="0" name=""/>
                                  <p:cNvPicPr>
                                    <a:picLocks noChangeAspect="1" noChangeArrowheads="1"/>
                                  </p:cNvPicPr>
                                  <p:nvPr/>
                                </p:nvPicPr>
                                <p:blipFill>
                                  <a:blip r:embed="rId6"/>
                                  <a:srcRect/>
                                  <a:stretch>
                                    <a:fillRect/>
                                  </a:stretch>
                                </p:blipFill>
                                <p:spPr bwMode="auto">
                                  <a:xfrm>
                                    <a:off x="1572620" y="2337832"/>
                                    <a:ext cx="222250"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92" name="组合 91"/>
                    <p:cNvGrpSpPr/>
                    <p:nvPr/>
                  </p:nvGrpSpPr>
                  <p:grpSpPr>
                    <a:xfrm>
                      <a:off x="2955423" y="1833627"/>
                      <a:ext cx="5964346" cy="620712"/>
                      <a:chOff x="-38209" y="2104080"/>
                      <a:chExt cx="5964346" cy="620712"/>
                    </a:xfrm>
                  </p:grpSpPr>
                  <p:sp>
                    <p:nvSpPr>
                      <p:cNvPr id="93" name="TextBox 92"/>
                      <p:cNvSpPr txBox="1"/>
                      <p:nvPr/>
                    </p:nvSpPr>
                    <p:spPr>
                      <a:xfrm>
                        <a:off x="1138238" y="2182093"/>
                        <a:ext cx="4787899" cy="461665"/>
                      </a:xfrm>
                      <a:prstGeom prst="rect">
                        <a:avLst/>
                      </a:prstGeom>
                      <a:noFill/>
                    </p:spPr>
                    <p:txBody>
                      <a:bodyPr wrap="square" rtlCol="0">
                        <a:spAutoFit/>
                      </a:bodyPr>
                      <a:lstStyle/>
                      <a:p>
                        <a:r>
                          <a:rPr lang="zh-CN" altLang="en-US" sz="2400" dirty="0" smtClean="0">
                            <a:latin typeface="楷体" pitchFamily="49" charset="-122"/>
                            <a:ea typeface="楷体" pitchFamily="49" charset="-122"/>
                          </a:rPr>
                          <a:t>     </a:t>
                        </a:r>
                        <a:endParaRPr lang="zh-CN" altLang="en-US" sz="2400" dirty="0">
                          <a:latin typeface="楷体" pitchFamily="49" charset="-122"/>
                          <a:ea typeface="楷体" pitchFamily="49" charset="-122"/>
                        </a:endParaRPr>
                      </a:p>
                    </p:txBody>
                  </p:sp>
                  <p:graphicFrame>
                    <p:nvGraphicFramePr>
                      <p:cNvPr id="94" name="对象 93">
                        <a:hlinkClick r:id="" action="ppaction://ole?verb=1"/>
                      </p:cNvPr>
                      <p:cNvGraphicFramePr>
                        <a:graphicFrameLocks noChangeAspect="1"/>
                      </p:cNvGraphicFramePr>
                      <p:nvPr>
                        <p:extLst>
                          <p:ext uri="{D42A27DB-BD31-4B8C-83A1-F6EECF244321}">
                            <p14:modId xmlns:p14="http://schemas.microsoft.com/office/powerpoint/2010/main" val="3403338823"/>
                          </p:ext>
                        </p:extLst>
                      </p:nvPr>
                    </p:nvGraphicFramePr>
                    <p:xfrm>
                      <a:off x="-38209" y="2104080"/>
                      <a:ext cx="219075" cy="620712"/>
                    </p:xfrm>
                    <a:graphic>
                      <a:graphicData uri="http://schemas.openxmlformats.org/presentationml/2006/ole">
                        <mc:AlternateContent xmlns:mc="http://schemas.openxmlformats.org/markup-compatibility/2006">
                          <mc:Choice xmlns:v="urn:schemas-microsoft-com:vml" Requires="v">
                            <p:oleObj spid="_x0000_s21749" name="公式" r:id="rId7" imgW="139680" imgH="393480" progId="Equation.3">
                              <p:embed/>
                            </p:oleObj>
                          </mc:Choice>
                          <mc:Fallback>
                            <p:oleObj name="公式" r:id="rId7" imgW="139680" imgH="393480" progId="Equation.3">
                              <p:embed/>
                              <p:pic>
                                <p:nvPicPr>
                                  <p:cNvPr id="0" name=""/>
                                  <p:cNvPicPr>
                                    <a:picLocks noChangeAspect="1" noChangeArrowheads="1"/>
                                  </p:cNvPicPr>
                                  <p:nvPr/>
                                </p:nvPicPr>
                                <p:blipFill>
                                  <a:blip r:embed="rId8"/>
                                  <a:srcRect/>
                                  <a:stretch>
                                    <a:fillRect/>
                                  </a:stretch>
                                </p:blipFill>
                                <p:spPr bwMode="auto">
                                  <a:xfrm>
                                    <a:off x="-38209" y="2104080"/>
                                    <a:ext cx="219075"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graphicFrame>
                <p:nvGraphicFramePr>
                  <p:cNvPr id="88" name="对象 87">
                    <a:hlinkClick r:id="" action="ppaction://ole?verb=1"/>
                  </p:cNvPr>
                  <p:cNvGraphicFramePr>
                    <a:graphicFrameLocks noChangeAspect="1"/>
                  </p:cNvGraphicFramePr>
                  <p:nvPr>
                    <p:extLst>
                      <p:ext uri="{D42A27DB-BD31-4B8C-83A1-F6EECF244321}">
                        <p14:modId xmlns:p14="http://schemas.microsoft.com/office/powerpoint/2010/main" val="799725868"/>
                      </p:ext>
                    </p:extLst>
                  </p:nvPr>
                </p:nvGraphicFramePr>
                <p:xfrm>
                  <a:off x="3410350" y="1833776"/>
                  <a:ext cx="320675" cy="620712"/>
                </p:xfrm>
                <a:graphic>
                  <a:graphicData uri="http://schemas.openxmlformats.org/presentationml/2006/ole">
                    <mc:AlternateContent xmlns:mc="http://schemas.openxmlformats.org/markup-compatibility/2006">
                      <mc:Choice xmlns:v="urn:schemas-microsoft-com:vml" Requires="v">
                        <p:oleObj spid="_x0000_s21750" name="公式" r:id="rId9" imgW="203040" imgH="393480" progId="Equation.3">
                          <p:embed/>
                        </p:oleObj>
                      </mc:Choice>
                      <mc:Fallback>
                        <p:oleObj name="公式" r:id="rId9" imgW="203040" imgH="393480" progId="Equation.3">
                          <p:embed/>
                          <p:pic>
                            <p:nvPicPr>
                              <p:cNvPr id="0" name=""/>
                              <p:cNvPicPr>
                                <a:picLocks noChangeAspect="1" noChangeArrowheads="1"/>
                              </p:cNvPicPr>
                              <p:nvPr/>
                            </p:nvPicPr>
                            <p:blipFill>
                              <a:blip r:embed="rId10"/>
                              <a:srcRect/>
                              <a:stretch>
                                <a:fillRect/>
                              </a:stretch>
                            </p:blipFill>
                            <p:spPr bwMode="auto">
                              <a:xfrm>
                                <a:off x="3410350" y="1833776"/>
                                <a:ext cx="320675"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9" name="对象 88">
                    <a:hlinkClick r:id="" action="ppaction://ole?verb=1"/>
                  </p:cNvPr>
                  <p:cNvGraphicFramePr>
                    <a:graphicFrameLocks noChangeAspect="1"/>
                  </p:cNvGraphicFramePr>
                  <p:nvPr>
                    <p:extLst>
                      <p:ext uri="{D42A27DB-BD31-4B8C-83A1-F6EECF244321}">
                        <p14:modId xmlns:p14="http://schemas.microsoft.com/office/powerpoint/2010/main" val="3133557413"/>
                      </p:ext>
                    </p:extLst>
                  </p:nvPr>
                </p:nvGraphicFramePr>
                <p:xfrm>
                  <a:off x="4585786" y="1833627"/>
                  <a:ext cx="242887" cy="620712"/>
                </p:xfrm>
                <a:graphic>
                  <a:graphicData uri="http://schemas.openxmlformats.org/presentationml/2006/ole">
                    <mc:AlternateContent xmlns:mc="http://schemas.openxmlformats.org/markup-compatibility/2006">
                      <mc:Choice xmlns:v="urn:schemas-microsoft-com:vml" Requires="v">
                        <p:oleObj spid="_x0000_s21751" name="公式" r:id="rId11" imgW="152280" imgH="393480" progId="Equation.3">
                          <p:embed/>
                        </p:oleObj>
                      </mc:Choice>
                      <mc:Fallback>
                        <p:oleObj name="公式" r:id="rId11" imgW="152280" imgH="393480" progId="Equation.3">
                          <p:embed/>
                          <p:pic>
                            <p:nvPicPr>
                              <p:cNvPr id="0" name=""/>
                              <p:cNvPicPr>
                                <a:picLocks noChangeAspect="1" noChangeArrowheads="1"/>
                              </p:cNvPicPr>
                              <p:nvPr/>
                            </p:nvPicPr>
                            <p:blipFill>
                              <a:blip r:embed="rId12"/>
                              <a:srcRect/>
                              <a:stretch>
                                <a:fillRect/>
                              </a:stretch>
                            </p:blipFill>
                            <p:spPr bwMode="auto">
                              <a:xfrm>
                                <a:off x="4585786" y="1833627"/>
                                <a:ext cx="242887"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0" name="对象 89">
                    <a:hlinkClick r:id="" action="ppaction://ole?verb=1"/>
                  </p:cNvPr>
                  <p:cNvGraphicFramePr>
                    <a:graphicFrameLocks noChangeAspect="1"/>
                  </p:cNvGraphicFramePr>
                  <p:nvPr>
                    <p:extLst>
                      <p:ext uri="{D42A27DB-BD31-4B8C-83A1-F6EECF244321}">
                        <p14:modId xmlns:p14="http://schemas.microsoft.com/office/powerpoint/2010/main" val="3932161119"/>
                      </p:ext>
                    </p:extLst>
                  </p:nvPr>
                </p:nvGraphicFramePr>
                <p:xfrm>
                  <a:off x="5096275" y="1835363"/>
                  <a:ext cx="242888" cy="620713"/>
                </p:xfrm>
                <a:graphic>
                  <a:graphicData uri="http://schemas.openxmlformats.org/presentationml/2006/ole">
                    <mc:AlternateContent xmlns:mc="http://schemas.openxmlformats.org/markup-compatibility/2006">
                      <mc:Choice xmlns:v="urn:schemas-microsoft-com:vml" Requires="v">
                        <p:oleObj spid="_x0000_s21752" name="公式" r:id="rId13" imgW="152280" imgH="393480" progId="Equation.3">
                          <p:embed/>
                        </p:oleObj>
                      </mc:Choice>
                      <mc:Fallback>
                        <p:oleObj name="公式" r:id="rId13" imgW="152280" imgH="393480" progId="Equation.3">
                          <p:embed/>
                          <p:pic>
                            <p:nvPicPr>
                              <p:cNvPr id="0" name=""/>
                              <p:cNvPicPr>
                                <a:picLocks noChangeAspect="1" noChangeArrowheads="1"/>
                              </p:cNvPicPr>
                              <p:nvPr/>
                            </p:nvPicPr>
                            <p:blipFill>
                              <a:blip r:embed="rId14"/>
                              <a:srcRect/>
                              <a:stretch>
                                <a:fillRect/>
                              </a:stretch>
                            </p:blipFill>
                            <p:spPr bwMode="auto">
                              <a:xfrm>
                                <a:off x="5096275" y="1835363"/>
                                <a:ext cx="242888"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86" name="TextBox 85"/>
                <p:cNvSpPr txBox="1"/>
                <p:nvPr/>
              </p:nvSpPr>
              <p:spPr>
                <a:xfrm>
                  <a:off x="1277781" y="1635646"/>
                  <a:ext cx="6534579" cy="461665"/>
                </a:xfrm>
                <a:prstGeom prst="rect">
                  <a:avLst/>
                </a:prstGeom>
                <a:noFill/>
              </p:spPr>
              <p:txBody>
                <a:bodyPr wrap="square" rtlCol="0">
                  <a:spAutoFit/>
                </a:bodyPr>
                <a:lstStyle/>
                <a:p>
                  <a:r>
                    <a:rPr lang="en-US" altLang="zh-CN" sz="2400" dirty="0">
                      <a:latin typeface="楷体" pitchFamily="49" charset="-122"/>
                      <a:ea typeface="楷体" pitchFamily="49" charset="-122"/>
                    </a:rPr>
                    <a:t>-</a:t>
                  </a:r>
                  <a:r>
                    <a:rPr lang="zh-CN" altLang="en-US" sz="2400" dirty="0" smtClean="0">
                      <a:latin typeface="楷体" pitchFamily="49" charset="-122"/>
                      <a:ea typeface="楷体" pitchFamily="49" charset="-122"/>
                    </a:rPr>
                    <a:t>         </a:t>
                  </a:r>
                  <a:r>
                    <a:rPr lang="en-US" altLang="zh-CN" sz="2400" dirty="0">
                      <a:latin typeface="楷体" pitchFamily="49" charset="-122"/>
                      <a:ea typeface="楷体" pitchFamily="49" charset="-122"/>
                    </a:rPr>
                    <a:t>-</a:t>
                  </a:r>
                  <a:r>
                    <a:rPr lang="zh-CN" altLang="en-US" sz="2400" dirty="0" smtClean="0">
                      <a:latin typeface="楷体" pitchFamily="49" charset="-122"/>
                      <a:ea typeface="楷体" pitchFamily="49" charset="-122"/>
                    </a:rPr>
                    <a:t>          </a:t>
                  </a:r>
                  <a:r>
                    <a:rPr lang="en-US" altLang="zh-CN" sz="2400" dirty="0">
                      <a:latin typeface="楷体" pitchFamily="49" charset="-122"/>
                      <a:ea typeface="楷体" pitchFamily="49" charset="-122"/>
                    </a:rPr>
                    <a:t>-</a:t>
                  </a:r>
                  <a:r>
                    <a:rPr lang="zh-CN" altLang="en-US" sz="2400" dirty="0" smtClean="0">
                      <a:latin typeface="楷体" pitchFamily="49" charset="-122"/>
                      <a:ea typeface="楷体" pitchFamily="49" charset="-122"/>
                    </a:rPr>
                    <a:t>          </a:t>
                  </a:r>
                  <a:r>
                    <a:rPr lang="en-US" altLang="zh-CN" sz="2400" dirty="0">
                      <a:latin typeface="楷体" pitchFamily="49" charset="-122"/>
                      <a:ea typeface="楷体" pitchFamily="49" charset="-122"/>
                    </a:rPr>
                    <a:t>-</a:t>
                  </a:r>
                  <a:endParaRPr lang="zh-CN" altLang="en-US" sz="2400" dirty="0">
                    <a:latin typeface="楷体" pitchFamily="49" charset="-122"/>
                    <a:ea typeface="楷体" pitchFamily="49" charset="-122"/>
                  </a:endParaRPr>
                </a:p>
              </p:txBody>
            </p:sp>
          </p:grpSp>
          <p:graphicFrame>
            <p:nvGraphicFramePr>
              <p:cNvPr id="83" name="对象 82">
                <a:hlinkClick r:id="" action="ppaction://ole?verb=1"/>
              </p:cNvPr>
              <p:cNvGraphicFramePr>
                <a:graphicFrameLocks noChangeAspect="1"/>
              </p:cNvGraphicFramePr>
              <p:nvPr>
                <p:extLst>
                  <p:ext uri="{D42A27DB-BD31-4B8C-83A1-F6EECF244321}">
                    <p14:modId xmlns:p14="http://schemas.microsoft.com/office/powerpoint/2010/main" val="1415802049"/>
                  </p:ext>
                </p:extLst>
              </p:nvPr>
            </p:nvGraphicFramePr>
            <p:xfrm>
              <a:off x="5990323" y="1562968"/>
              <a:ext cx="220663" cy="620713"/>
            </p:xfrm>
            <a:graphic>
              <a:graphicData uri="http://schemas.openxmlformats.org/presentationml/2006/ole">
                <mc:AlternateContent xmlns:mc="http://schemas.openxmlformats.org/markup-compatibility/2006">
                  <mc:Choice xmlns:v="urn:schemas-microsoft-com:vml" Requires="v">
                    <p:oleObj spid="_x0000_s21753" name="公式" r:id="rId15" imgW="139680" imgH="393480" progId="Equation.3">
                      <p:embed/>
                    </p:oleObj>
                  </mc:Choice>
                  <mc:Fallback>
                    <p:oleObj name="公式" r:id="rId15" imgW="139680" imgH="393480" progId="Equation.3">
                      <p:embed/>
                      <p:pic>
                        <p:nvPicPr>
                          <p:cNvPr id="0" name=""/>
                          <p:cNvPicPr>
                            <a:picLocks noChangeAspect="1" noChangeArrowheads="1"/>
                          </p:cNvPicPr>
                          <p:nvPr/>
                        </p:nvPicPr>
                        <p:blipFill>
                          <a:blip r:embed="rId16"/>
                          <a:srcRect/>
                          <a:stretch>
                            <a:fillRect/>
                          </a:stretch>
                        </p:blipFill>
                        <p:spPr bwMode="auto">
                          <a:xfrm>
                            <a:off x="5990323" y="1562968"/>
                            <a:ext cx="220663"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4" name="对象 83">
                <a:hlinkClick r:id="" action="ppaction://ole?verb=1"/>
              </p:cNvPr>
              <p:cNvGraphicFramePr>
                <a:graphicFrameLocks noChangeAspect="1"/>
              </p:cNvGraphicFramePr>
              <p:nvPr>
                <p:extLst>
                  <p:ext uri="{D42A27DB-BD31-4B8C-83A1-F6EECF244321}">
                    <p14:modId xmlns:p14="http://schemas.microsoft.com/office/powerpoint/2010/main" val="1779569738"/>
                  </p:ext>
                </p:extLst>
              </p:nvPr>
            </p:nvGraphicFramePr>
            <p:xfrm>
              <a:off x="6447523" y="1562968"/>
              <a:ext cx="222250" cy="620713"/>
            </p:xfrm>
            <a:graphic>
              <a:graphicData uri="http://schemas.openxmlformats.org/presentationml/2006/ole">
                <mc:AlternateContent xmlns:mc="http://schemas.openxmlformats.org/markup-compatibility/2006">
                  <mc:Choice xmlns:v="urn:schemas-microsoft-com:vml" Requires="v">
                    <p:oleObj spid="_x0000_s21754" name="公式" r:id="rId17" imgW="139680" imgH="393480" progId="Equation.3">
                      <p:embed/>
                    </p:oleObj>
                  </mc:Choice>
                  <mc:Fallback>
                    <p:oleObj name="公式" r:id="rId17" imgW="139680" imgH="393480" progId="Equation.3">
                      <p:embed/>
                      <p:pic>
                        <p:nvPicPr>
                          <p:cNvPr id="0" name=""/>
                          <p:cNvPicPr>
                            <a:picLocks noChangeAspect="1" noChangeArrowheads="1"/>
                          </p:cNvPicPr>
                          <p:nvPr/>
                        </p:nvPicPr>
                        <p:blipFill>
                          <a:blip r:embed="rId18"/>
                          <a:srcRect/>
                          <a:stretch>
                            <a:fillRect/>
                          </a:stretch>
                        </p:blipFill>
                        <p:spPr bwMode="auto">
                          <a:xfrm>
                            <a:off x="6447523" y="1562968"/>
                            <a:ext cx="22225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graphicFrame>
        <p:nvGraphicFramePr>
          <p:cNvPr id="97" name="对象 96">
            <a:hlinkClick r:id="" action="ppaction://ole?verb=1"/>
          </p:cNvPr>
          <p:cNvGraphicFramePr>
            <a:graphicFrameLocks noChangeAspect="1"/>
          </p:cNvGraphicFramePr>
          <p:nvPr>
            <p:extLst>
              <p:ext uri="{D42A27DB-BD31-4B8C-83A1-F6EECF244321}">
                <p14:modId xmlns:p14="http://schemas.microsoft.com/office/powerpoint/2010/main" val="2731312544"/>
              </p:ext>
            </p:extLst>
          </p:nvPr>
        </p:nvGraphicFramePr>
        <p:xfrm>
          <a:off x="1258888" y="1922463"/>
          <a:ext cx="793750" cy="1296987"/>
        </p:xfrm>
        <a:graphic>
          <a:graphicData uri="http://schemas.openxmlformats.org/presentationml/2006/ole">
            <mc:AlternateContent xmlns:mc="http://schemas.openxmlformats.org/markup-compatibility/2006">
              <mc:Choice xmlns:v="urn:schemas-microsoft-com:vml" Requires="v">
                <p:oleObj spid="_x0000_s21755" name="公式" r:id="rId19" imgW="495000" imgH="812520" progId="Equation.3">
                  <p:embed/>
                </p:oleObj>
              </mc:Choice>
              <mc:Fallback>
                <p:oleObj name="公式" r:id="rId19" imgW="495000" imgH="812520" progId="Equation.3">
                  <p:embed/>
                  <p:pic>
                    <p:nvPicPr>
                      <p:cNvPr id="0" name=""/>
                      <p:cNvPicPr>
                        <a:picLocks noChangeAspect="1" noChangeArrowheads="1"/>
                      </p:cNvPicPr>
                      <p:nvPr/>
                    </p:nvPicPr>
                    <p:blipFill>
                      <a:blip r:embed="rId20"/>
                      <a:srcRect/>
                      <a:stretch>
                        <a:fillRect/>
                      </a:stretch>
                    </p:blipFill>
                    <p:spPr bwMode="auto">
                      <a:xfrm>
                        <a:off x="1258888" y="1922463"/>
                        <a:ext cx="793750" cy="1296987"/>
                      </a:xfrm>
                      <a:prstGeom prst="rect">
                        <a:avLst/>
                      </a:prstGeom>
                      <a:noFill/>
                      <a:ln>
                        <a:noFill/>
                      </a:ln>
                    </p:spPr>
                  </p:pic>
                </p:oleObj>
              </mc:Fallback>
            </mc:AlternateContent>
          </a:graphicData>
        </a:graphic>
      </p:graphicFrame>
      <p:graphicFrame>
        <p:nvGraphicFramePr>
          <p:cNvPr id="98" name="对象 97">
            <a:hlinkClick r:id="" action="ppaction://ole?verb=1"/>
          </p:cNvPr>
          <p:cNvGraphicFramePr>
            <a:graphicFrameLocks noChangeAspect="1"/>
          </p:cNvGraphicFramePr>
          <p:nvPr>
            <p:extLst>
              <p:ext uri="{D42A27DB-BD31-4B8C-83A1-F6EECF244321}">
                <p14:modId xmlns:p14="http://schemas.microsoft.com/office/powerpoint/2010/main" val="552389334"/>
              </p:ext>
            </p:extLst>
          </p:nvPr>
        </p:nvGraphicFramePr>
        <p:xfrm>
          <a:off x="2803525" y="1920875"/>
          <a:ext cx="1036638" cy="1298575"/>
        </p:xfrm>
        <a:graphic>
          <a:graphicData uri="http://schemas.openxmlformats.org/presentationml/2006/ole">
            <mc:AlternateContent xmlns:mc="http://schemas.openxmlformats.org/markup-compatibility/2006">
              <mc:Choice xmlns:v="urn:schemas-microsoft-com:vml" Requires="v">
                <p:oleObj spid="_x0000_s21756" name="公式" r:id="rId21" imgW="647640" imgH="812520" progId="Equation.3">
                  <p:embed/>
                </p:oleObj>
              </mc:Choice>
              <mc:Fallback>
                <p:oleObj name="公式" r:id="rId21" imgW="647640" imgH="812520" progId="Equation.3">
                  <p:embed/>
                  <p:pic>
                    <p:nvPicPr>
                      <p:cNvPr id="0" name=""/>
                      <p:cNvPicPr>
                        <a:picLocks noChangeAspect="1" noChangeArrowheads="1"/>
                      </p:cNvPicPr>
                      <p:nvPr/>
                    </p:nvPicPr>
                    <p:blipFill>
                      <a:blip r:embed="rId22"/>
                      <a:srcRect/>
                      <a:stretch>
                        <a:fillRect/>
                      </a:stretch>
                    </p:blipFill>
                    <p:spPr bwMode="auto">
                      <a:xfrm>
                        <a:off x="2803525" y="1920875"/>
                        <a:ext cx="10366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9" name="对象 98">
            <a:hlinkClick r:id="" action="ppaction://ole?verb=1"/>
          </p:cNvPr>
          <p:cNvGraphicFramePr>
            <a:graphicFrameLocks noChangeAspect="1"/>
          </p:cNvGraphicFramePr>
          <p:nvPr>
            <p:extLst>
              <p:ext uri="{D42A27DB-BD31-4B8C-83A1-F6EECF244321}">
                <p14:modId xmlns:p14="http://schemas.microsoft.com/office/powerpoint/2010/main" val="3179131725"/>
              </p:ext>
            </p:extLst>
          </p:nvPr>
        </p:nvGraphicFramePr>
        <p:xfrm>
          <a:off x="4399458" y="1920875"/>
          <a:ext cx="1036638" cy="1298575"/>
        </p:xfrm>
        <a:graphic>
          <a:graphicData uri="http://schemas.openxmlformats.org/presentationml/2006/ole">
            <mc:AlternateContent xmlns:mc="http://schemas.openxmlformats.org/markup-compatibility/2006">
              <mc:Choice xmlns:v="urn:schemas-microsoft-com:vml" Requires="v">
                <p:oleObj spid="_x0000_s21757" name="公式" r:id="rId23" imgW="647640" imgH="812520" progId="Equation.3">
                  <p:embed/>
                </p:oleObj>
              </mc:Choice>
              <mc:Fallback>
                <p:oleObj name="公式" r:id="rId23" imgW="647640" imgH="812520" progId="Equation.3">
                  <p:embed/>
                  <p:pic>
                    <p:nvPicPr>
                      <p:cNvPr id="0" name=""/>
                      <p:cNvPicPr>
                        <a:picLocks noChangeAspect="1" noChangeArrowheads="1"/>
                      </p:cNvPicPr>
                      <p:nvPr/>
                    </p:nvPicPr>
                    <p:blipFill>
                      <a:blip r:embed="rId24"/>
                      <a:srcRect/>
                      <a:stretch>
                        <a:fillRect/>
                      </a:stretch>
                    </p:blipFill>
                    <p:spPr bwMode="auto">
                      <a:xfrm>
                        <a:off x="4399458" y="1920875"/>
                        <a:ext cx="10366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0" name="对象 99">
            <a:hlinkClick r:id="" action="ppaction://ole?verb=1"/>
          </p:cNvPr>
          <p:cNvGraphicFramePr>
            <a:graphicFrameLocks noChangeAspect="1"/>
          </p:cNvGraphicFramePr>
          <p:nvPr>
            <p:extLst>
              <p:ext uri="{D42A27DB-BD31-4B8C-83A1-F6EECF244321}">
                <p14:modId xmlns:p14="http://schemas.microsoft.com/office/powerpoint/2010/main" val="3798758531"/>
              </p:ext>
            </p:extLst>
          </p:nvPr>
        </p:nvGraphicFramePr>
        <p:xfrm>
          <a:off x="6108601" y="1921247"/>
          <a:ext cx="1055687" cy="1298575"/>
        </p:xfrm>
        <a:graphic>
          <a:graphicData uri="http://schemas.openxmlformats.org/presentationml/2006/ole">
            <mc:AlternateContent xmlns:mc="http://schemas.openxmlformats.org/markup-compatibility/2006">
              <mc:Choice xmlns:v="urn:schemas-microsoft-com:vml" Requires="v">
                <p:oleObj spid="_x0000_s21758" name="公式" r:id="rId25" imgW="660240" imgH="812520" progId="Equation.3">
                  <p:embed/>
                </p:oleObj>
              </mc:Choice>
              <mc:Fallback>
                <p:oleObj name="公式" r:id="rId25" imgW="660240" imgH="812520" progId="Equation.3">
                  <p:embed/>
                  <p:pic>
                    <p:nvPicPr>
                      <p:cNvPr id="0" name=""/>
                      <p:cNvPicPr>
                        <a:picLocks noChangeAspect="1" noChangeArrowheads="1"/>
                      </p:cNvPicPr>
                      <p:nvPr/>
                    </p:nvPicPr>
                    <p:blipFill>
                      <a:blip r:embed="rId26"/>
                      <a:srcRect/>
                      <a:stretch>
                        <a:fillRect/>
                      </a:stretch>
                    </p:blipFill>
                    <p:spPr bwMode="auto">
                      <a:xfrm>
                        <a:off x="6108601" y="1921247"/>
                        <a:ext cx="1055687"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7875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3" descr="D:\童晓芳\个人专业成长\各类撰稿\20180605路编1-6下册《课件》\课件专用人物图\7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861" t="10251" r="18182" b="9263"/>
          <a:stretch/>
        </p:blipFill>
        <p:spPr bwMode="auto">
          <a:xfrm>
            <a:off x="6864549" y="2268798"/>
            <a:ext cx="1175426" cy="1036005"/>
          </a:xfrm>
          <a:prstGeom prst="rect">
            <a:avLst/>
          </a:prstGeom>
          <a:noFill/>
          <a:extLst>
            <a:ext uri="{909E8E84-426E-40DD-AFC4-6F175D3DCCD1}">
              <a14:hiddenFill xmlns:a14="http://schemas.microsoft.com/office/drawing/2010/main">
                <a:solidFill>
                  <a:srgbClr val="FFFFFF"/>
                </a:solidFill>
              </a14:hiddenFill>
            </a:ext>
          </a:extLst>
        </p:spPr>
      </p:pic>
      <p:pic>
        <p:nvPicPr>
          <p:cNvPr id="18737" name="Picture 3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120" y="1275606"/>
            <a:ext cx="4903837" cy="1798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738" name="Picture 3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7459" y="1281576"/>
            <a:ext cx="4894213" cy="1782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TextBox 44"/>
          <p:cNvSpPr txBox="1"/>
          <p:nvPr/>
        </p:nvSpPr>
        <p:spPr>
          <a:xfrm>
            <a:off x="4031432" y="3136007"/>
            <a:ext cx="3096344"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3.14×</a:t>
            </a:r>
            <a:r>
              <a:rPr lang="zh-CN" altLang="en-US" sz="2400" b="1" dirty="0" smtClean="0">
                <a:latin typeface="楷体" pitchFamily="49" charset="-122"/>
                <a:ea typeface="楷体" pitchFamily="49" charset="-122"/>
              </a:rPr>
              <a:t>（</a:t>
            </a:r>
            <a:r>
              <a:rPr lang="en-US" altLang="zh-CN" sz="2400" b="1" dirty="0" smtClean="0">
                <a:latin typeface="楷体" pitchFamily="49" charset="-122"/>
                <a:ea typeface="楷体" pitchFamily="49" charset="-122"/>
              </a:rPr>
              <a:t>4×2</a:t>
            </a:r>
            <a:r>
              <a:rPr lang="zh-CN" altLang="en-US" sz="2400" b="1" dirty="0">
                <a:latin typeface="楷体" pitchFamily="49" charset="-122"/>
                <a:ea typeface="楷体" pitchFamily="49" charset="-122"/>
              </a:rPr>
              <a:t>）</a:t>
            </a:r>
          </a:p>
        </p:txBody>
      </p:sp>
      <p:sp>
        <p:nvSpPr>
          <p:cNvPr id="47" name="TextBox 46"/>
          <p:cNvSpPr txBox="1"/>
          <p:nvPr/>
        </p:nvSpPr>
        <p:spPr>
          <a:xfrm>
            <a:off x="3923928" y="3548128"/>
            <a:ext cx="1835696"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=3.14×8</a:t>
            </a:r>
            <a:endParaRPr lang="zh-CN" altLang="en-US" sz="2400" b="1" dirty="0">
              <a:latin typeface="楷体" pitchFamily="49" charset="-122"/>
              <a:ea typeface="楷体" pitchFamily="49" charset="-122"/>
            </a:endParaRPr>
          </a:p>
        </p:txBody>
      </p:sp>
      <p:sp>
        <p:nvSpPr>
          <p:cNvPr id="48" name="TextBox 47"/>
          <p:cNvSpPr txBox="1"/>
          <p:nvPr/>
        </p:nvSpPr>
        <p:spPr>
          <a:xfrm>
            <a:off x="3923928" y="3950559"/>
            <a:ext cx="2411760"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=25.12</a:t>
            </a:r>
            <a:r>
              <a:rPr lang="zh-CN" altLang="en-US" sz="2400" b="1" dirty="0" smtClean="0">
                <a:latin typeface="楷体" pitchFamily="49" charset="-122"/>
                <a:ea typeface="楷体" pitchFamily="49" charset="-122"/>
              </a:rPr>
              <a:t>（厘米）</a:t>
            </a:r>
            <a:endParaRPr lang="zh-CN" altLang="en-US" sz="2400" b="1" dirty="0">
              <a:latin typeface="楷体" pitchFamily="49" charset="-122"/>
              <a:ea typeface="楷体" pitchFamily="49" charset="-122"/>
            </a:endParaRPr>
          </a:p>
        </p:txBody>
      </p:sp>
      <p:sp>
        <p:nvSpPr>
          <p:cNvPr id="49" name="TextBox 48"/>
          <p:cNvSpPr txBox="1"/>
          <p:nvPr/>
        </p:nvSpPr>
        <p:spPr>
          <a:xfrm>
            <a:off x="1187624" y="3352031"/>
            <a:ext cx="1835696"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1×4=4</a:t>
            </a:r>
            <a:r>
              <a:rPr lang="zh-CN" altLang="en-US" sz="2400" b="1" dirty="0" smtClean="0">
                <a:latin typeface="楷体" pitchFamily="49" charset="-122"/>
                <a:ea typeface="楷体" pitchFamily="49" charset="-122"/>
              </a:rPr>
              <a:t>（米）</a:t>
            </a:r>
            <a:endParaRPr lang="zh-CN" altLang="en-US" sz="2400" b="1" dirty="0">
              <a:latin typeface="楷体" pitchFamily="49" charset="-122"/>
              <a:ea typeface="楷体" pitchFamily="49" charset="-122"/>
            </a:endParaRPr>
          </a:p>
        </p:txBody>
      </p:sp>
      <p:sp>
        <p:nvSpPr>
          <p:cNvPr id="2" name="TextBox 1"/>
          <p:cNvSpPr txBox="1"/>
          <p:nvPr/>
        </p:nvSpPr>
        <p:spPr>
          <a:xfrm>
            <a:off x="521804" y="483518"/>
            <a:ext cx="5058308" cy="800219"/>
          </a:xfrm>
          <a:prstGeom prst="rect">
            <a:avLst/>
          </a:prstGeom>
          <a:noFill/>
        </p:spPr>
        <p:txBody>
          <a:bodyPr wrap="square" rtlCol="0">
            <a:spAutoFit/>
          </a:bodyPr>
          <a:lstStyle/>
          <a:p>
            <a:r>
              <a:rPr lang="en-US" altLang="zh-CN" sz="3200" b="1" dirty="0" smtClean="0">
                <a:latin typeface="楷体" pitchFamily="49" charset="-122"/>
                <a:ea typeface="楷体" pitchFamily="49" charset="-122"/>
              </a:rPr>
              <a:t>3.</a:t>
            </a:r>
            <a:r>
              <a:rPr lang="zh-CN" altLang="en-US" sz="3200" b="1" dirty="0">
                <a:latin typeface="楷体" pitchFamily="49" charset="-122"/>
                <a:ea typeface="楷体" pitchFamily="49" charset="-122"/>
              </a:rPr>
              <a:t>计算下面各图形的周长。</a:t>
            </a:r>
          </a:p>
          <a:p>
            <a:endParaRPr lang="zh-CN" altLang="en-US" dirty="0"/>
          </a:p>
        </p:txBody>
      </p:sp>
    </p:spTree>
    <p:extLst>
      <p:ext uri="{BB962C8B-B14F-4D97-AF65-F5344CB8AC3E}">
        <p14:creationId xmlns:p14="http://schemas.microsoft.com/office/powerpoint/2010/main" val="6033849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873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a:spLocks noChangeArrowheads="1"/>
          </p:cNvSpPr>
          <p:nvPr/>
        </p:nvSpPr>
        <p:spPr bwMode="auto">
          <a:xfrm>
            <a:off x="611560" y="3075806"/>
            <a:ext cx="727280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2400" i="1" dirty="0" smtClean="0">
                <a:latin typeface="+mn-lt"/>
                <a:ea typeface="楷体" pitchFamily="49" charset="-122"/>
              </a:rPr>
              <a:t>  </a:t>
            </a:r>
            <a:endParaRPr lang="zh-CN" altLang="en-US" sz="2400" dirty="0">
              <a:latin typeface="楷体" pitchFamily="49" charset="-122"/>
              <a:ea typeface="楷体" pitchFamily="49" charset="-122"/>
            </a:endParaRPr>
          </a:p>
        </p:txBody>
      </p:sp>
      <p:pic>
        <p:nvPicPr>
          <p:cNvPr id="80" name="Picture 3" descr="D:\童晓芳\个人专业成长\各类撰稿\20180605路编1-6下册《课件》\课件专用人物图\7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861" t="10251" r="18182" b="9263"/>
          <a:stretch/>
        </p:blipFill>
        <p:spPr bwMode="auto">
          <a:xfrm>
            <a:off x="7452320" y="3320770"/>
            <a:ext cx="1175426" cy="10360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5536" y="572075"/>
            <a:ext cx="8139515" cy="523220"/>
          </a:xfrm>
          <a:prstGeom prst="rect">
            <a:avLst/>
          </a:prstGeom>
          <a:noFill/>
        </p:spPr>
        <p:txBody>
          <a:bodyPr wrap="square" rtlCol="0">
            <a:spAutoFit/>
          </a:bodyPr>
          <a:lstStyle/>
          <a:p>
            <a:r>
              <a:rPr lang="en-US" altLang="zh-CN" sz="2800" b="1" dirty="0" smtClean="0">
                <a:latin typeface="楷体" pitchFamily="49" charset="-122"/>
                <a:ea typeface="楷体" pitchFamily="49" charset="-122"/>
              </a:rPr>
              <a:t>4.</a:t>
            </a:r>
            <a:r>
              <a:rPr lang="zh-CN" altLang="en-US" sz="2800" b="1" dirty="0" smtClean="0">
                <a:latin typeface="楷体" pitchFamily="49" charset="-122"/>
                <a:ea typeface="楷体" pitchFamily="49" charset="-122"/>
              </a:rPr>
              <a:t>下面两个图形中涂色部分的面积相等吗？为什么？ </a:t>
            </a:r>
            <a:endParaRPr lang="zh-CN" altLang="en-US" sz="2800" b="1" dirty="0">
              <a:latin typeface="楷体" pitchFamily="49" charset="-122"/>
              <a:ea typeface="楷体" pitchFamily="49" charset="-122"/>
            </a:endParaRPr>
          </a:p>
        </p:txBody>
      </p:sp>
      <p:pic>
        <p:nvPicPr>
          <p:cNvPr id="8464" name="Picture 2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204" y="1347614"/>
            <a:ext cx="4635996" cy="1621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圆角矩形标注 21"/>
          <p:cNvSpPr/>
          <p:nvPr/>
        </p:nvSpPr>
        <p:spPr>
          <a:xfrm>
            <a:off x="844605" y="3320770"/>
            <a:ext cx="6463699" cy="979172"/>
          </a:xfrm>
          <a:prstGeom prst="wedgeRoundRectCallout">
            <a:avLst>
              <a:gd name="adj1" fmla="val 56766"/>
              <a:gd name="adj2" fmla="val 11020"/>
              <a:gd name="adj3" fmla="val 16667"/>
            </a:avLst>
          </a:prstGeom>
          <a:pattFill prst="pct5">
            <a:fgClr>
              <a:schemeClr val="bg1"/>
            </a:fgClr>
            <a:bgClr>
              <a:schemeClr val="bg1"/>
            </a:bgClr>
          </a:pattFill>
        </p:spPr>
        <p:style>
          <a:lnRef idx="1">
            <a:schemeClr val="accent6"/>
          </a:lnRef>
          <a:fillRef idx="2">
            <a:schemeClr val="accent6"/>
          </a:fillRef>
          <a:effectRef idx="1">
            <a:schemeClr val="accent6"/>
          </a:effectRef>
          <a:fontRef idx="minor">
            <a:schemeClr val="dk1"/>
          </a:fontRef>
        </p:style>
        <p:txBody>
          <a:bodyPr anchor="ctr"/>
          <a:lstStyle/>
          <a:p>
            <a:r>
              <a:rPr lang="zh-CN" altLang="en-US" sz="2400" b="1" dirty="0" smtClean="0">
                <a:latin typeface="楷体" pitchFamily="49" charset="-122"/>
                <a:ea typeface="楷体" pitchFamily="49" charset="-122"/>
              </a:rPr>
              <a:t>涂色部分面积相等，左图中的涂色部分可以转化成与右图中的涂色部分完全一样的三角形。</a:t>
            </a:r>
            <a:endParaRPr lang="zh-CN" altLang="en-US" sz="2400" b="1" dirty="0">
              <a:latin typeface="楷体" pitchFamily="49" charset="-122"/>
              <a:ea typeface="楷体" pitchFamily="49" charset="-122"/>
            </a:endParaRPr>
          </a:p>
        </p:txBody>
      </p:sp>
      <p:pic>
        <p:nvPicPr>
          <p:cNvPr id="8465" name="Picture 273"/>
          <p:cNvPicPr>
            <a:picLocks noChangeAspect="1" noChangeArrowheads="1"/>
          </p:cNvPicPr>
          <p:nvPr/>
        </p:nvPicPr>
        <p:blipFill rotWithShape="1">
          <a:blip r:embed="rId4">
            <a:extLst>
              <a:ext uri="{28A0092B-C50C-407E-A947-70E740481C1C}">
                <a14:useLocalDpi xmlns:a14="http://schemas.microsoft.com/office/drawing/2010/main" val="0"/>
              </a:ext>
            </a:extLst>
          </a:blip>
          <a:srcRect r="62317"/>
          <a:stretch/>
        </p:blipFill>
        <p:spPr bwMode="auto">
          <a:xfrm>
            <a:off x="2023690" y="1494897"/>
            <a:ext cx="1548441" cy="1515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30237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4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a:spLocks noChangeArrowheads="1"/>
          </p:cNvSpPr>
          <p:nvPr/>
        </p:nvSpPr>
        <p:spPr bwMode="auto">
          <a:xfrm>
            <a:off x="467544" y="3075806"/>
            <a:ext cx="727280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2400" b="1" i="1" dirty="0" smtClean="0">
                <a:latin typeface="+mn-lt"/>
                <a:ea typeface="楷体" pitchFamily="49" charset="-122"/>
              </a:rPr>
              <a:t>  </a:t>
            </a:r>
            <a:endParaRPr lang="zh-CN" altLang="en-US" sz="2400" b="1" dirty="0">
              <a:latin typeface="楷体" pitchFamily="49" charset="-122"/>
              <a:ea typeface="楷体" pitchFamily="49" charset="-122"/>
            </a:endParaRPr>
          </a:p>
        </p:txBody>
      </p:sp>
      <p:sp>
        <p:nvSpPr>
          <p:cNvPr id="23" name="TextBox 22"/>
          <p:cNvSpPr txBox="1"/>
          <p:nvPr/>
        </p:nvSpPr>
        <p:spPr>
          <a:xfrm>
            <a:off x="395536" y="555526"/>
            <a:ext cx="7239004" cy="584775"/>
          </a:xfrm>
          <a:prstGeom prst="rect">
            <a:avLst/>
          </a:prstGeom>
          <a:noFill/>
        </p:spPr>
        <p:txBody>
          <a:bodyPr wrap="square" rtlCol="0">
            <a:spAutoFit/>
          </a:bodyPr>
          <a:lstStyle/>
          <a:p>
            <a:r>
              <a:rPr lang="en-US" altLang="zh-CN" sz="3200" b="1" dirty="0" smtClean="0">
                <a:latin typeface="楷体" pitchFamily="49" charset="-122"/>
                <a:ea typeface="楷体" pitchFamily="49" charset="-122"/>
              </a:rPr>
              <a:t>5.</a:t>
            </a:r>
            <a:r>
              <a:rPr lang="zh-CN" altLang="en-US" sz="3200" b="1" dirty="0" smtClean="0">
                <a:latin typeface="楷体" pitchFamily="49" charset="-122"/>
                <a:ea typeface="楷体" pitchFamily="49" charset="-122"/>
              </a:rPr>
              <a:t>求涂色部分的面积。（单位：</a:t>
            </a:r>
            <a:r>
              <a:rPr lang="en-US" altLang="zh-CN" sz="3200" b="1" dirty="0" smtClean="0">
                <a:latin typeface="楷体" pitchFamily="49" charset="-122"/>
                <a:ea typeface="楷体" pitchFamily="49" charset="-122"/>
              </a:rPr>
              <a:t>cm</a:t>
            </a:r>
            <a:r>
              <a:rPr lang="zh-CN" altLang="en-US" sz="3200" b="1" dirty="0" smtClean="0">
                <a:latin typeface="楷体" pitchFamily="49" charset="-122"/>
                <a:ea typeface="楷体" pitchFamily="49" charset="-122"/>
              </a:rPr>
              <a:t>）</a:t>
            </a:r>
            <a:endParaRPr lang="zh-CN" altLang="en-US" sz="3200" b="1" dirty="0">
              <a:latin typeface="楷体" pitchFamily="49" charset="-122"/>
              <a:ea typeface="楷体" pitchFamily="49" charset="-122"/>
            </a:endParaRPr>
          </a:p>
        </p:txBody>
      </p:sp>
      <p:pic>
        <p:nvPicPr>
          <p:cNvPr id="25" name="Picture 3" descr="D:\童晓芳\个人专业成长\各类撰稿\20180605路编1-6下册《课件》\课件专用人物图\7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861" t="10251" r="18182" b="9263"/>
          <a:stretch/>
        </p:blipFill>
        <p:spPr bwMode="auto">
          <a:xfrm>
            <a:off x="7333109" y="2640645"/>
            <a:ext cx="1175426" cy="1036005"/>
          </a:xfrm>
          <a:prstGeom prst="rect">
            <a:avLst/>
          </a:prstGeom>
          <a:noFill/>
          <a:extLst>
            <a:ext uri="{909E8E84-426E-40DD-AFC4-6F175D3DCCD1}">
              <a14:hiddenFill xmlns:a14="http://schemas.microsoft.com/office/drawing/2010/main">
                <a:solidFill>
                  <a:srgbClr val="FFFFFF"/>
                </a:solidFill>
              </a14:hiddenFill>
            </a:ext>
          </a:extLst>
        </p:spPr>
      </p:pic>
      <p:pic>
        <p:nvPicPr>
          <p:cNvPr id="15569" name="Picture 2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491630"/>
            <a:ext cx="4992613" cy="160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570" name="Picture 2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1531048"/>
            <a:ext cx="2628292" cy="147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571" name="Picture 2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0032" y="1491630"/>
            <a:ext cx="1626194" cy="1554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259632" y="3514388"/>
            <a:ext cx="2782525"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4×4=16(</a:t>
            </a:r>
            <a:r>
              <a:rPr lang="zh-CN" altLang="en-US" sz="2400" b="1" dirty="0" smtClean="0">
                <a:latin typeface="楷体" pitchFamily="49" charset="-122"/>
                <a:ea typeface="楷体" pitchFamily="49" charset="-122"/>
              </a:rPr>
              <a:t>平方厘米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9" name="TextBox 28"/>
          <p:cNvSpPr txBox="1"/>
          <p:nvPr/>
        </p:nvSpPr>
        <p:spPr>
          <a:xfrm>
            <a:off x="4139952" y="3507854"/>
            <a:ext cx="3528392"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12×12÷2=72(</a:t>
            </a:r>
            <a:r>
              <a:rPr lang="zh-CN" altLang="en-US" sz="2400" b="1" dirty="0" smtClean="0">
                <a:latin typeface="楷体" pitchFamily="49" charset="-122"/>
                <a:ea typeface="楷体" pitchFamily="49" charset="-122"/>
              </a:rPr>
              <a:t>平方厘米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Tree>
    <p:extLst>
      <p:ext uri="{BB962C8B-B14F-4D97-AF65-F5344CB8AC3E}">
        <p14:creationId xmlns:p14="http://schemas.microsoft.com/office/powerpoint/2010/main" val="3036456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5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557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557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95536" y="483518"/>
            <a:ext cx="8125299" cy="830997"/>
          </a:xfrm>
          <a:prstGeom prst="rect">
            <a:avLst/>
          </a:prstGeom>
          <a:noFill/>
        </p:spPr>
        <p:txBody>
          <a:bodyPr wrap="square" rtlCol="0">
            <a:spAutoFit/>
          </a:bodyPr>
          <a:lstStyle/>
          <a:p>
            <a:r>
              <a:rPr lang="en-US" altLang="zh-CN" sz="2400" b="1" dirty="0" smtClean="0">
                <a:latin typeface="楷体" pitchFamily="49" charset="-122"/>
                <a:ea typeface="楷体" pitchFamily="49" charset="-122"/>
              </a:rPr>
              <a:t>6.</a:t>
            </a:r>
            <a:r>
              <a:rPr lang="zh-CN" altLang="en-US" sz="2400" b="1" dirty="0" smtClean="0">
                <a:latin typeface="楷体" pitchFamily="49" charset="-122"/>
                <a:ea typeface="楷体" pitchFamily="49" charset="-122"/>
              </a:rPr>
              <a:t>明光小学有一个花坛（如下图）。图中正方形的边长为</a:t>
            </a:r>
            <a:r>
              <a:rPr lang="en-US" altLang="zh-CN" sz="2400" b="1" dirty="0" smtClean="0">
                <a:latin typeface="楷体" pitchFamily="49" charset="-122"/>
                <a:ea typeface="楷体" pitchFamily="49" charset="-122"/>
              </a:rPr>
              <a:t>10</a:t>
            </a:r>
            <a:r>
              <a:rPr lang="zh-CN" altLang="en-US" sz="2400" b="1" dirty="0" smtClean="0">
                <a:latin typeface="楷体" pitchFamily="49" charset="-122"/>
                <a:ea typeface="楷体" pitchFamily="49" charset="-122"/>
              </a:rPr>
              <a:t>米，正方形的顶点正好是四个圆的圆心，圆的半径是</a:t>
            </a:r>
            <a:r>
              <a:rPr lang="en-US" altLang="zh-CN" sz="2400" b="1" dirty="0" smtClean="0">
                <a:latin typeface="楷体" pitchFamily="49" charset="-122"/>
                <a:ea typeface="楷体" pitchFamily="49" charset="-122"/>
              </a:rPr>
              <a:t>3</a:t>
            </a:r>
            <a:r>
              <a:rPr lang="zh-CN" altLang="en-US" sz="2400" b="1" dirty="0" smtClean="0">
                <a:latin typeface="楷体" pitchFamily="49" charset="-122"/>
                <a:ea typeface="楷体" pitchFamily="49" charset="-122"/>
              </a:rPr>
              <a:t>米。</a:t>
            </a:r>
            <a:endParaRPr lang="zh-CN" altLang="en-US" sz="2400" b="1" dirty="0">
              <a:latin typeface="楷体" pitchFamily="49" charset="-122"/>
              <a:ea typeface="楷体" pitchFamily="49" charset="-122"/>
            </a:endParaRPr>
          </a:p>
        </p:txBody>
      </p:sp>
      <p:sp>
        <p:nvSpPr>
          <p:cNvPr id="27" name="圆角矩形标注 26"/>
          <p:cNvSpPr>
            <a:spLocks noChangeArrowheads="1"/>
          </p:cNvSpPr>
          <p:nvPr/>
        </p:nvSpPr>
        <p:spPr bwMode="auto">
          <a:xfrm>
            <a:off x="1458023" y="1515730"/>
            <a:ext cx="4334260" cy="527863"/>
          </a:xfrm>
          <a:prstGeom prst="wedgeRoundRectCallout">
            <a:avLst>
              <a:gd name="adj1" fmla="val -53063"/>
              <a:gd name="adj2" fmla="val 41587"/>
              <a:gd name="adj3" fmla="val 16667"/>
            </a:avLst>
          </a:prstGeom>
          <a:noFill/>
          <a:ln w="25400" algn="ctr">
            <a:solidFill>
              <a:srgbClr val="F9C7C7"/>
            </a:solidFill>
            <a:miter lim="800000"/>
            <a:headEnd/>
            <a:tailEnd/>
          </a:ln>
        </p:spPr>
        <p:txBody>
          <a:bodyPr anchor="ctr"/>
          <a:lstStyle/>
          <a:p>
            <a:r>
              <a:rPr lang="zh-CN" altLang="en-US" sz="2400" b="1" dirty="0" smtClean="0">
                <a:latin typeface="楷体" pitchFamily="49" charset="-122"/>
                <a:ea typeface="楷体" pitchFamily="49" charset="-122"/>
              </a:rPr>
              <a:t>这个花坛的面积是多少平方米？</a:t>
            </a:r>
            <a:endParaRPr lang="zh-CN" altLang="en-US" sz="2400" b="1" dirty="0">
              <a:latin typeface="楷体" pitchFamily="49" charset="-122"/>
              <a:ea typeface="楷体" pitchFamily="49" charset="-122"/>
            </a:endParaRPr>
          </a:p>
        </p:txBody>
      </p:sp>
      <p:pic>
        <p:nvPicPr>
          <p:cNvPr id="19580" name="Picture 1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0758" y="1347614"/>
            <a:ext cx="2077626" cy="1766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899592" y="3298364"/>
            <a:ext cx="2952328"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10×10=100(</a:t>
            </a:r>
            <a:r>
              <a:rPr lang="zh-CN" altLang="en-US" sz="2400" b="1" dirty="0" smtClean="0">
                <a:latin typeface="楷体" pitchFamily="49" charset="-122"/>
                <a:ea typeface="楷体" pitchFamily="49" charset="-122"/>
              </a:rPr>
              <a:t>平方米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2" name="TextBox 21"/>
          <p:cNvSpPr txBox="1"/>
          <p:nvPr/>
        </p:nvSpPr>
        <p:spPr>
          <a:xfrm>
            <a:off x="3851920" y="3291830"/>
            <a:ext cx="3960440"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3.14×32×3=84.78(</a:t>
            </a:r>
            <a:r>
              <a:rPr lang="zh-CN" altLang="en-US" sz="2400" b="1" dirty="0" smtClean="0">
                <a:latin typeface="楷体" pitchFamily="49" charset="-122"/>
                <a:ea typeface="楷体" pitchFamily="49" charset="-122"/>
              </a:rPr>
              <a:t>平方米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6" name="TextBox 25"/>
          <p:cNvSpPr txBox="1"/>
          <p:nvPr/>
        </p:nvSpPr>
        <p:spPr>
          <a:xfrm>
            <a:off x="899592" y="3723878"/>
            <a:ext cx="3960440" cy="461665"/>
          </a:xfrm>
          <a:prstGeom prst="rect">
            <a:avLst/>
          </a:prstGeom>
          <a:noFill/>
        </p:spPr>
        <p:txBody>
          <a:bodyPr wrap="square" rtlCol="0">
            <a:spAutoFit/>
          </a:bodyPr>
          <a:lstStyle/>
          <a:p>
            <a:r>
              <a:rPr lang="en-US" altLang="zh-CN" sz="2400" b="1" dirty="0" smtClean="0">
                <a:latin typeface="楷体" pitchFamily="49" charset="-122"/>
                <a:ea typeface="楷体" pitchFamily="49" charset="-122"/>
              </a:rPr>
              <a:t>100+84.78=184.78(</a:t>
            </a:r>
            <a:r>
              <a:rPr lang="zh-CN" altLang="en-US" sz="2400" b="1" dirty="0" smtClean="0">
                <a:latin typeface="楷体" pitchFamily="49" charset="-122"/>
                <a:ea typeface="楷体" pitchFamily="49" charset="-122"/>
              </a:rPr>
              <a:t>平方米</a:t>
            </a:r>
            <a:r>
              <a:rPr lang="en-US" altLang="zh-CN" sz="2400" b="1" dirty="0" smtClean="0">
                <a:latin typeface="楷体" pitchFamily="49" charset="-122"/>
                <a:ea typeface="楷体" pitchFamily="49" charset="-122"/>
              </a:rPr>
              <a:t>)</a:t>
            </a:r>
            <a:endParaRPr lang="zh-CN" altLang="en-US" sz="2400" b="1" dirty="0">
              <a:latin typeface="楷体" pitchFamily="49" charset="-122"/>
              <a:ea typeface="楷体" pitchFamily="49" charset="-122"/>
            </a:endParaRPr>
          </a:p>
        </p:txBody>
      </p:sp>
      <p:sp>
        <p:nvSpPr>
          <p:cNvPr id="28" name="TextBox 27"/>
          <p:cNvSpPr txBox="1"/>
          <p:nvPr/>
        </p:nvSpPr>
        <p:spPr>
          <a:xfrm>
            <a:off x="1124000" y="4126309"/>
            <a:ext cx="6472336" cy="461665"/>
          </a:xfrm>
          <a:prstGeom prst="rect">
            <a:avLst/>
          </a:prstGeom>
          <a:noFill/>
        </p:spPr>
        <p:txBody>
          <a:bodyPr wrap="square" rtlCol="0">
            <a:spAutoFit/>
          </a:bodyPr>
          <a:lstStyle/>
          <a:p>
            <a:r>
              <a:rPr lang="zh-CN" altLang="en-US" sz="2400" b="1" dirty="0" smtClean="0">
                <a:latin typeface="楷体" pitchFamily="49" charset="-122"/>
                <a:ea typeface="楷体" pitchFamily="49" charset="-122"/>
              </a:rPr>
              <a:t>答：</a:t>
            </a:r>
            <a:r>
              <a:rPr lang="zh-CN" altLang="en-US" sz="2400" b="1" dirty="0">
                <a:latin typeface="楷体" pitchFamily="49" charset="-122"/>
                <a:ea typeface="楷体" pitchFamily="49" charset="-122"/>
              </a:rPr>
              <a:t>这个花坛的面积是</a:t>
            </a:r>
            <a:r>
              <a:rPr lang="en-US" altLang="zh-CN" sz="2400" b="1" dirty="0" smtClean="0">
                <a:latin typeface="楷体" pitchFamily="49" charset="-122"/>
                <a:ea typeface="楷体" pitchFamily="49" charset="-122"/>
              </a:rPr>
              <a:t>184.78</a:t>
            </a:r>
            <a:r>
              <a:rPr lang="zh-CN" altLang="en-US" sz="2400" b="1" dirty="0" smtClean="0">
                <a:latin typeface="楷体" pitchFamily="49" charset="-122"/>
                <a:ea typeface="楷体" pitchFamily="49" charset="-122"/>
              </a:rPr>
              <a:t>平方米</a:t>
            </a:r>
            <a:r>
              <a:rPr lang="zh-CN" altLang="en-US" sz="2400" b="1" dirty="0">
                <a:latin typeface="楷体" pitchFamily="49" charset="-122"/>
                <a:ea typeface="楷体" pitchFamily="49" charset="-122"/>
              </a:rPr>
              <a:t>。</a:t>
            </a:r>
          </a:p>
        </p:txBody>
      </p:sp>
      <p:pic>
        <p:nvPicPr>
          <p:cNvPr id="24" name="Picture 3" descr="D:\童晓芳\个人专业成长\各类撰稿\20180605路编1-6下册《课件》\课件专用人物图\7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861" t="10251" r="18182" b="9263"/>
          <a:stretch/>
        </p:blipFill>
        <p:spPr bwMode="auto">
          <a:xfrm>
            <a:off x="7740352" y="2666977"/>
            <a:ext cx="1175426" cy="1036005"/>
          </a:xfrm>
          <a:prstGeom prst="rect">
            <a:avLst/>
          </a:prstGeom>
          <a:noFill/>
          <a:extLst>
            <a:ext uri="{909E8E84-426E-40DD-AFC4-6F175D3DCCD1}">
              <a14:hiddenFill xmlns:a14="http://schemas.microsoft.com/office/drawing/2010/main">
                <a:solidFill>
                  <a:srgbClr val="FFFFFF"/>
                </a:solidFill>
              </a14:hiddenFill>
            </a:ext>
          </a:extLst>
        </p:spPr>
      </p:pic>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584" y="1635646"/>
            <a:ext cx="847167" cy="1214050"/>
          </a:xfrm>
          <a:prstGeom prst="rect">
            <a:avLst/>
          </a:prstGeom>
        </p:spPr>
      </p:pic>
    </p:spTree>
    <p:extLst>
      <p:ext uri="{BB962C8B-B14F-4D97-AF65-F5344CB8AC3E}">
        <p14:creationId xmlns:p14="http://schemas.microsoft.com/office/powerpoint/2010/main" val="26194111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5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animBg="1"/>
      <p:bldP spid="21" grpId="0"/>
      <p:bldP spid="22" grpId="0"/>
      <p:bldP spid="26" grpId="0"/>
      <p:bldP spid="28" grpId="0"/>
    </p:bldLst>
  </p:timing>
</p:sld>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428</Words>
  <Application>Microsoft Office PowerPoint</Application>
  <PresentationFormat>全屏显示(16:9)</PresentationFormat>
  <Paragraphs>64</Paragraphs>
  <Slides>14</Slides>
  <Notes>0</Notes>
  <HiddenSlides>0</HiddenSlides>
  <MMClips>0</MMClips>
  <ScaleCrop>false</ScaleCrop>
  <HeadingPairs>
    <vt:vector size="8" baseType="variant">
      <vt:variant>
        <vt:lpstr>已用的字体</vt:lpstr>
      </vt:variant>
      <vt:variant>
        <vt:i4>6</vt:i4>
      </vt:variant>
      <vt:variant>
        <vt:lpstr>主题</vt:lpstr>
      </vt:variant>
      <vt:variant>
        <vt:i4>3</vt:i4>
      </vt:variant>
      <vt:variant>
        <vt:lpstr>嵌入 OLE 服务器</vt:lpstr>
      </vt:variant>
      <vt:variant>
        <vt:i4>1</vt:i4>
      </vt:variant>
      <vt:variant>
        <vt:lpstr>幻灯片标题</vt:lpstr>
      </vt:variant>
      <vt:variant>
        <vt:i4>14</vt:i4>
      </vt:variant>
    </vt:vector>
  </HeadingPairs>
  <TitlesOfParts>
    <vt:vector size="24" baseType="lpstr">
      <vt:lpstr>Arial</vt:lpstr>
      <vt:lpstr>宋体</vt:lpstr>
      <vt:lpstr>Calibri</vt:lpstr>
      <vt:lpstr>黑体</vt:lpstr>
      <vt:lpstr>楷体</vt:lpstr>
      <vt:lpstr>幼圆</vt:lpstr>
      <vt:lpstr>3_Office 主题</vt:lpstr>
      <vt:lpstr>5_Office 主题</vt:lpstr>
      <vt:lpstr>4_Office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23</cp:revision>
  <dcterms:created xsi:type="dcterms:W3CDTF">2017-03-17T02:28:00Z</dcterms:created>
  <dcterms:modified xsi:type="dcterms:W3CDTF">2019-10-15T02:42:48Z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